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81" r:id="rId22"/>
    <p:sldId id="284" r:id="rId23"/>
    <p:sldId id="285" r:id="rId24"/>
    <p:sldId id="286" r:id="rId25"/>
    <p:sldId id="290" r:id="rId26"/>
    <p:sldId id="289" r:id="rId27"/>
  </p:sldIdLst>
  <p:sldSz cx="7772400" cy="10058400"/>
  <p:notesSz cx="7772400" cy="10058400"/>
  <p:defaultTextStyle>
    <a:defPPr>
      <a:defRPr kern="0"/>
    </a:defPPr>
  </p:defaultTextStyle>
  <p:extLst>
    <p:ext uri="{EFAFB233-063F-42B5-8137-9DF3F51BA10A}">
      <p15:sldGuideLst xmlns=""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E36EDE-17DE-40DA-B1A7-5D538B92D009}" v="14" dt="2024-04-20T10:00:42.945"/>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66" d="100"/>
          <a:sy n="66" d="100"/>
        </p:scale>
        <p:origin x="-1560" y="3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TESH VERMA" userId="7cf1e89ebde2fd6d" providerId="LiveId" clId="{E8E36EDE-17DE-40DA-B1A7-5D538B92D009}"/>
    <pc:docChg chg="undo redo custSel addSld delSld modSld">
      <pc:chgData name="RITESH VERMA" userId="7cf1e89ebde2fd6d" providerId="LiveId" clId="{E8E36EDE-17DE-40DA-B1A7-5D538B92D009}" dt="2024-04-24T03:02:38.475" v="2829" actId="2696"/>
      <pc:docMkLst>
        <pc:docMk/>
      </pc:docMkLst>
      <pc:sldChg chg="modSp mod">
        <pc:chgData name="RITESH VERMA" userId="7cf1e89ebde2fd6d" providerId="LiveId" clId="{E8E36EDE-17DE-40DA-B1A7-5D538B92D009}" dt="2024-04-16T06:17:46.024" v="143" actId="20577"/>
        <pc:sldMkLst>
          <pc:docMk/>
          <pc:sldMk cId="0" sldId="256"/>
        </pc:sldMkLst>
        <pc:spChg chg="mod">
          <ac:chgData name="RITESH VERMA" userId="7cf1e89ebde2fd6d" providerId="LiveId" clId="{E8E36EDE-17DE-40DA-B1A7-5D538B92D009}" dt="2024-04-16T06:17:38.329" v="141" actId="20577"/>
          <ac:spMkLst>
            <pc:docMk/>
            <pc:sldMk cId="0" sldId="256"/>
            <ac:spMk id="2" creationId="{00000000-0000-0000-0000-000000000000}"/>
          </ac:spMkLst>
        </pc:spChg>
        <pc:spChg chg="mod">
          <ac:chgData name="RITESH VERMA" userId="7cf1e89ebde2fd6d" providerId="LiveId" clId="{E8E36EDE-17DE-40DA-B1A7-5D538B92D009}" dt="2024-04-16T06:17:46.024" v="143" actId="20577"/>
          <ac:spMkLst>
            <pc:docMk/>
            <pc:sldMk cId="0" sldId="256"/>
            <ac:spMk id="3" creationId="{00000000-0000-0000-0000-000000000000}"/>
          </ac:spMkLst>
        </pc:spChg>
        <pc:graphicFrameChg chg="modGraphic">
          <ac:chgData name="RITESH VERMA" userId="7cf1e89ebde2fd6d" providerId="LiveId" clId="{E8E36EDE-17DE-40DA-B1A7-5D538B92D009}" dt="2024-04-16T06:16:44.937" v="106" actId="20577"/>
          <ac:graphicFrameMkLst>
            <pc:docMk/>
            <pc:sldMk cId="0" sldId="256"/>
            <ac:graphicFrameMk id="6" creationId="{00000000-0000-0000-0000-000000000000}"/>
          </ac:graphicFrameMkLst>
        </pc:graphicFrameChg>
      </pc:sldChg>
      <pc:sldChg chg="modSp mod">
        <pc:chgData name="RITESH VERMA" userId="7cf1e89ebde2fd6d" providerId="LiveId" clId="{E8E36EDE-17DE-40DA-B1A7-5D538B92D009}" dt="2024-04-20T07:20:04.689" v="233" actId="20577"/>
        <pc:sldMkLst>
          <pc:docMk/>
          <pc:sldMk cId="0" sldId="257"/>
        </pc:sldMkLst>
        <pc:spChg chg="mod">
          <ac:chgData name="RITESH VERMA" userId="7cf1e89ebde2fd6d" providerId="LiveId" clId="{E8E36EDE-17DE-40DA-B1A7-5D538B92D009}" dt="2024-04-20T07:19:40.326" v="214" actId="20577"/>
          <ac:spMkLst>
            <pc:docMk/>
            <pc:sldMk cId="0" sldId="257"/>
            <ac:spMk id="2" creationId="{00000000-0000-0000-0000-000000000000}"/>
          </ac:spMkLst>
        </pc:spChg>
        <pc:spChg chg="mod">
          <ac:chgData name="RITESH VERMA" userId="7cf1e89ebde2fd6d" providerId="LiveId" clId="{E8E36EDE-17DE-40DA-B1A7-5D538B92D009}" dt="2024-04-20T07:20:04.689" v="233" actId="20577"/>
          <ac:spMkLst>
            <pc:docMk/>
            <pc:sldMk cId="0" sldId="257"/>
            <ac:spMk id="3" creationId="{00000000-0000-0000-0000-000000000000}"/>
          </ac:spMkLst>
        </pc:spChg>
      </pc:sldChg>
      <pc:sldChg chg="modSp mod">
        <pc:chgData name="RITESH VERMA" userId="7cf1e89ebde2fd6d" providerId="LiveId" clId="{E8E36EDE-17DE-40DA-B1A7-5D538B92D009}" dt="2024-04-20T07:23:39.473" v="272" actId="20577"/>
        <pc:sldMkLst>
          <pc:docMk/>
          <pc:sldMk cId="0" sldId="258"/>
        </pc:sldMkLst>
        <pc:spChg chg="mod">
          <ac:chgData name="RITESH VERMA" userId="7cf1e89ebde2fd6d" providerId="LiveId" clId="{E8E36EDE-17DE-40DA-B1A7-5D538B92D009}" dt="2024-04-20T07:23:39.473" v="272" actId="20577"/>
          <ac:spMkLst>
            <pc:docMk/>
            <pc:sldMk cId="0" sldId="258"/>
            <ac:spMk id="2" creationId="{00000000-0000-0000-0000-000000000000}"/>
          </ac:spMkLst>
        </pc:spChg>
      </pc:sldChg>
      <pc:sldChg chg="modSp mod">
        <pc:chgData name="RITESH VERMA" userId="7cf1e89ebde2fd6d" providerId="LiveId" clId="{E8E36EDE-17DE-40DA-B1A7-5D538B92D009}" dt="2024-04-16T06:18:44.455" v="196" actId="20577"/>
        <pc:sldMkLst>
          <pc:docMk/>
          <pc:sldMk cId="0" sldId="259"/>
        </pc:sldMkLst>
        <pc:spChg chg="mod">
          <ac:chgData name="RITESH VERMA" userId="7cf1e89ebde2fd6d" providerId="LiveId" clId="{E8E36EDE-17DE-40DA-B1A7-5D538B92D009}" dt="2024-04-16T06:18:44.455" v="196" actId="20577"/>
          <ac:spMkLst>
            <pc:docMk/>
            <pc:sldMk cId="0" sldId="259"/>
            <ac:spMk id="2" creationId="{00000000-0000-0000-0000-000000000000}"/>
          </ac:spMkLst>
        </pc:spChg>
      </pc:sldChg>
      <pc:sldChg chg="modSp mod">
        <pc:chgData name="RITESH VERMA" userId="7cf1e89ebde2fd6d" providerId="LiveId" clId="{E8E36EDE-17DE-40DA-B1A7-5D538B92D009}" dt="2024-04-20T07:25:20.553" v="449" actId="20577"/>
        <pc:sldMkLst>
          <pc:docMk/>
          <pc:sldMk cId="0" sldId="260"/>
        </pc:sldMkLst>
        <pc:spChg chg="mod">
          <ac:chgData name="RITESH VERMA" userId="7cf1e89ebde2fd6d" providerId="LiveId" clId="{E8E36EDE-17DE-40DA-B1A7-5D538B92D009}" dt="2024-04-20T07:25:20.553" v="449" actId="20577"/>
          <ac:spMkLst>
            <pc:docMk/>
            <pc:sldMk cId="0" sldId="260"/>
            <ac:spMk id="2" creationId="{00000000-0000-0000-0000-000000000000}"/>
          </ac:spMkLst>
        </pc:spChg>
      </pc:sldChg>
      <pc:sldChg chg="modSp mod">
        <pc:chgData name="RITESH VERMA" userId="7cf1e89ebde2fd6d" providerId="LiveId" clId="{E8E36EDE-17DE-40DA-B1A7-5D538B92D009}" dt="2024-04-20T07:26:29.604" v="471" actId="20577"/>
        <pc:sldMkLst>
          <pc:docMk/>
          <pc:sldMk cId="0" sldId="261"/>
        </pc:sldMkLst>
        <pc:spChg chg="mod">
          <ac:chgData name="RITESH VERMA" userId="7cf1e89ebde2fd6d" providerId="LiveId" clId="{E8E36EDE-17DE-40DA-B1A7-5D538B92D009}" dt="2024-04-20T07:26:29.604" v="471" actId="20577"/>
          <ac:spMkLst>
            <pc:docMk/>
            <pc:sldMk cId="0" sldId="261"/>
            <ac:spMk id="2" creationId="{00000000-0000-0000-0000-000000000000}"/>
          </ac:spMkLst>
        </pc:spChg>
      </pc:sldChg>
      <pc:sldChg chg="modSp mod">
        <pc:chgData name="RITESH VERMA" userId="7cf1e89ebde2fd6d" providerId="LiveId" clId="{E8E36EDE-17DE-40DA-B1A7-5D538B92D009}" dt="2024-04-20T07:37:39.866" v="622" actId="13926"/>
        <pc:sldMkLst>
          <pc:docMk/>
          <pc:sldMk cId="0" sldId="262"/>
        </pc:sldMkLst>
        <pc:spChg chg="mod">
          <ac:chgData name="RITESH VERMA" userId="7cf1e89ebde2fd6d" providerId="LiveId" clId="{E8E36EDE-17DE-40DA-B1A7-5D538B92D009}" dt="2024-04-20T07:29:38.857" v="502" actId="20577"/>
          <ac:spMkLst>
            <pc:docMk/>
            <pc:sldMk cId="0" sldId="262"/>
            <ac:spMk id="2" creationId="{00000000-0000-0000-0000-000000000000}"/>
          </ac:spMkLst>
        </pc:spChg>
        <pc:spChg chg="mod">
          <ac:chgData name="RITESH VERMA" userId="7cf1e89ebde2fd6d" providerId="LiveId" clId="{E8E36EDE-17DE-40DA-B1A7-5D538B92D009}" dt="2024-04-20T07:37:39.866" v="622" actId="13926"/>
          <ac:spMkLst>
            <pc:docMk/>
            <pc:sldMk cId="0" sldId="262"/>
            <ac:spMk id="3" creationId="{00000000-0000-0000-0000-000000000000}"/>
          </ac:spMkLst>
        </pc:spChg>
      </pc:sldChg>
      <pc:sldChg chg="modSp mod">
        <pc:chgData name="RITESH VERMA" userId="7cf1e89ebde2fd6d" providerId="LiveId" clId="{E8E36EDE-17DE-40DA-B1A7-5D538B92D009}" dt="2024-04-20T07:42:01.522" v="660" actId="12"/>
        <pc:sldMkLst>
          <pc:docMk/>
          <pc:sldMk cId="0" sldId="263"/>
        </pc:sldMkLst>
        <pc:spChg chg="mod">
          <ac:chgData name="RITESH VERMA" userId="7cf1e89ebde2fd6d" providerId="LiveId" clId="{E8E36EDE-17DE-40DA-B1A7-5D538B92D009}" dt="2024-04-20T07:42:01.522" v="660" actId="12"/>
          <ac:spMkLst>
            <pc:docMk/>
            <pc:sldMk cId="0" sldId="263"/>
            <ac:spMk id="2" creationId="{00000000-0000-0000-0000-000000000000}"/>
          </ac:spMkLst>
        </pc:spChg>
      </pc:sldChg>
      <pc:sldChg chg="modSp mod">
        <pc:chgData name="RITESH VERMA" userId="7cf1e89ebde2fd6d" providerId="LiveId" clId="{E8E36EDE-17DE-40DA-B1A7-5D538B92D009}" dt="2024-04-20T07:48:45.838" v="1978" actId="1076"/>
        <pc:sldMkLst>
          <pc:docMk/>
          <pc:sldMk cId="0" sldId="264"/>
        </pc:sldMkLst>
        <pc:spChg chg="mod">
          <ac:chgData name="RITESH VERMA" userId="7cf1e89ebde2fd6d" providerId="LiveId" clId="{E8E36EDE-17DE-40DA-B1A7-5D538B92D009}" dt="2024-04-20T07:48:45.838" v="1978" actId="1076"/>
          <ac:spMkLst>
            <pc:docMk/>
            <pc:sldMk cId="0" sldId="264"/>
            <ac:spMk id="2" creationId="{00000000-0000-0000-0000-000000000000}"/>
          </ac:spMkLst>
        </pc:spChg>
      </pc:sldChg>
      <pc:sldChg chg="modSp mod">
        <pc:chgData name="RITESH VERMA" userId="7cf1e89ebde2fd6d" providerId="LiveId" clId="{E8E36EDE-17DE-40DA-B1A7-5D538B92D009}" dt="2024-04-20T07:51:42.994" v="2029" actId="12"/>
        <pc:sldMkLst>
          <pc:docMk/>
          <pc:sldMk cId="0" sldId="265"/>
        </pc:sldMkLst>
        <pc:spChg chg="mod">
          <ac:chgData name="RITESH VERMA" userId="7cf1e89ebde2fd6d" providerId="LiveId" clId="{E8E36EDE-17DE-40DA-B1A7-5D538B92D009}" dt="2024-04-20T07:51:42.994" v="2029" actId="12"/>
          <ac:spMkLst>
            <pc:docMk/>
            <pc:sldMk cId="0" sldId="265"/>
            <ac:spMk id="2" creationId="{00000000-0000-0000-0000-000000000000}"/>
          </ac:spMkLst>
        </pc:spChg>
      </pc:sldChg>
      <pc:sldChg chg="modSp mod">
        <pc:chgData name="RITESH VERMA" userId="7cf1e89ebde2fd6d" providerId="LiveId" clId="{E8E36EDE-17DE-40DA-B1A7-5D538B92D009}" dt="2024-04-20T07:57:00.463" v="2078"/>
        <pc:sldMkLst>
          <pc:docMk/>
          <pc:sldMk cId="0" sldId="266"/>
        </pc:sldMkLst>
        <pc:spChg chg="mod">
          <ac:chgData name="RITESH VERMA" userId="7cf1e89ebde2fd6d" providerId="LiveId" clId="{E8E36EDE-17DE-40DA-B1A7-5D538B92D009}" dt="2024-04-20T07:57:00.463" v="2078"/>
          <ac:spMkLst>
            <pc:docMk/>
            <pc:sldMk cId="0" sldId="266"/>
            <ac:spMk id="2" creationId="{00000000-0000-0000-0000-000000000000}"/>
          </ac:spMkLst>
        </pc:spChg>
      </pc:sldChg>
      <pc:sldChg chg="modSp mod">
        <pc:chgData name="RITESH VERMA" userId="7cf1e89ebde2fd6d" providerId="LiveId" clId="{E8E36EDE-17DE-40DA-B1A7-5D538B92D009}" dt="2024-04-20T08:01:53.653" v="2133" actId="12"/>
        <pc:sldMkLst>
          <pc:docMk/>
          <pc:sldMk cId="0" sldId="267"/>
        </pc:sldMkLst>
        <pc:spChg chg="mod">
          <ac:chgData name="RITESH VERMA" userId="7cf1e89ebde2fd6d" providerId="LiveId" clId="{E8E36EDE-17DE-40DA-B1A7-5D538B92D009}" dt="2024-04-20T08:01:53.653" v="2133" actId="12"/>
          <ac:spMkLst>
            <pc:docMk/>
            <pc:sldMk cId="0" sldId="267"/>
            <ac:spMk id="2" creationId="{00000000-0000-0000-0000-000000000000}"/>
          </ac:spMkLst>
        </pc:spChg>
        <pc:spChg chg="mod">
          <ac:chgData name="RITESH VERMA" userId="7cf1e89ebde2fd6d" providerId="LiveId" clId="{E8E36EDE-17DE-40DA-B1A7-5D538B92D009}" dt="2024-04-20T08:01:24.141" v="2131" actId="1076"/>
          <ac:spMkLst>
            <pc:docMk/>
            <pc:sldMk cId="0" sldId="267"/>
            <ac:spMk id="3" creationId="{00000000-0000-0000-0000-000000000000}"/>
          </ac:spMkLst>
        </pc:spChg>
        <pc:spChg chg="mod">
          <ac:chgData name="RITESH VERMA" userId="7cf1e89ebde2fd6d" providerId="LiveId" clId="{E8E36EDE-17DE-40DA-B1A7-5D538B92D009}" dt="2024-04-20T08:01:20.109" v="2130" actId="1076"/>
          <ac:spMkLst>
            <pc:docMk/>
            <pc:sldMk cId="0" sldId="267"/>
            <ac:spMk id="4" creationId="{00000000-0000-0000-0000-000000000000}"/>
          </ac:spMkLst>
        </pc:spChg>
      </pc:sldChg>
      <pc:sldChg chg="modSp mod">
        <pc:chgData name="RITESH VERMA" userId="7cf1e89ebde2fd6d" providerId="LiveId" clId="{E8E36EDE-17DE-40DA-B1A7-5D538B92D009}" dt="2024-04-20T08:05:20.991" v="2366" actId="12"/>
        <pc:sldMkLst>
          <pc:docMk/>
          <pc:sldMk cId="0" sldId="268"/>
        </pc:sldMkLst>
        <pc:spChg chg="mod">
          <ac:chgData name="RITESH VERMA" userId="7cf1e89ebde2fd6d" providerId="LiveId" clId="{E8E36EDE-17DE-40DA-B1A7-5D538B92D009}" dt="2024-04-20T08:05:20.991" v="2366" actId="12"/>
          <ac:spMkLst>
            <pc:docMk/>
            <pc:sldMk cId="0" sldId="268"/>
            <ac:spMk id="2" creationId="{00000000-0000-0000-0000-000000000000}"/>
          </ac:spMkLst>
        </pc:spChg>
      </pc:sldChg>
      <pc:sldChg chg="modSp mod">
        <pc:chgData name="RITESH VERMA" userId="7cf1e89ebde2fd6d" providerId="LiveId" clId="{E8E36EDE-17DE-40DA-B1A7-5D538B92D009}" dt="2024-04-20T08:09:42.872" v="2414" actId="20577"/>
        <pc:sldMkLst>
          <pc:docMk/>
          <pc:sldMk cId="0" sldId="269"/>
        </pc:sldMkLst>
        <pc:spChg chg="mod">
          <ac:chgData name="RITESH VERMA" userId="7cf1e89ebde2fd6d" providerId="LiveId" clId="{E8E36EDE-17DE-40DA-B1A7-5D538B92D009}" dt="2024-04-20T08:09:42.872" v="2414" actId="20577"/>
          <ac:spMkLst>
            <pc:docMk/>
            <pc:sldMk cId="0" sldId="269"/>
            <ac:spMk id="2" creationId="{00000000-0000-0000-0000-000000000000}"/>
          </ac:spMkLst>
        </pc:spChg>
      </pc:sldChg>
      <pc:sldChg chg="modSp mod">
        <pc:chgData name="RITESH VERMA" userId="7cf1e89ebde2fd6d" providerId="LiveId" clId="{E8E36EDE-17DE-40DA-B1A7-5D538B92D009}" dt="2024-04-20T09:38:03.581" v="2455" actId="20577"/>
        <pc:sldMkLst>
          <pc:docMk/>
          <pc:sldMk cId="0" sldId="270"/>
        </pc:sldMkLst>
        <pc:spChg chg="mod">
          <ac:chgData name="RITESH VERMA" userId="7cf1e89ebde2fd6d" providerId="LiveId" clId="{E8E36EDE-17DE-40DA-B1A7-5D538B92D009}" dt="2024-04-20T09:38:03.581" v="2455" actId="20577"/>
          <ac:spMkLst>
            <pc:docMk/>
            <pc:sldMk cId="0" sldId="270"/>
            <ac:spMk id="2" creationId="{00000000-0000-0000-0000-000000000000}"/>
          </ac:spMkLst>
        </pc:spChg>
      </pc:sldChg>
      <pc:sldChg chg="modSp mod">
        <pc:chgData name="RITESH VERMA" userId="7cf1e89ebde2fd6d" providerId="LiveId" clId="{E8E36EDE-17DE-40DA-B1A7-5D538B92D009}" dt="2024-04-20T09:41:29.136" v="2502" actId="12"/>
        <pc:sldMkLst>
          <pc:docMk/>
          <pc:sldMk cId="0" sldId="271"/>
        </pc:sldMkLst>
        <pc:spChg chg="mod">
          <ac:chgData name="RITESH VERMA" userId="7cf1e89ebde2fd6d" providerId="LiveId" clId="{E8E36EDE-17DE-40DA-B1A7-5D538B92D009}" dt="2024-04-20T09:41:29.136" v="2502" actId="12"/>
          <ac:spMkLst>
            <pc:docMk/>
            <pc:sldMk cId="0" sldId="271"/>
            <ac:spMk id="2" creationId="{00000000-0000-0000-0000-000000000000}"/>
          </ac:spMkLst>
        </pc:spChg>
      </pc:sldChg>
      <pc:sldChg chg="modSp mod">
        <pc:chgData name="RITESH VERMA" userId="7cf1e89ebde2fd6d" providerId="LiveId" clId="{E8E36EDE-17DE-40DA-B1A7-5D538B92D009}" dt="2024-04-20T09:43:42.353" v="2536" actId="1076"/>
        <pc:sldMkLst>
          <pc:docMk/>
          <pc:sldMk cId="0" sldId="272"/>
        </pc:sldMkLst>
        <pc:spChg chg="mod">
          <ac:chgData name="RITESH VERMA" userId="7cf1e89ebde2fd6d" providerId="LiveId" clId="{E8E36EDE-17DE-40DA-B1A7-5D538B92D009}" dt="2024-04-20T09:43:42.353" v="2536" actId="1076"/>
          <ac:spMkLst>
            <pc:docMk/>
            <pc:sldMk cId="0" sldId="272"/>
            <ac:spMk id="2" creationId="{00000000-0000-0000-0000-000000000000}"/>
          </ac:spMkLst>
        </pc:spChg>
      </pc:sldChg>
      <pc:sldChg chg="modSp mod">
        <pc:chgData name="RITESH VERMA" userId="7cf1e89ebde2fd6d" providerId="LiveId" clId="{E8E36EDE-17DE-40DA-B1A7-5D538B92D009}" dt="2024-04-20T09:48:25.556" v="2595" actId="12"/>
        <pc:sldMkLst>
          <pc:docMk/>
          <pc:sldMk cId="0" sldId="273"/>
        </pc:sldMkLst>
        <pc:spChg chg="mod">
          <ac:chgData name="RITESH VERMA" userId="7cf1e89ebde2fd6d" providerId="LiveId" clId="{E8E36EDE-17DE-40DA-B1A7-5D538B92D009}" dt="2024-04-20T09:48:25.556" v="2595" actId="12"/>
          <ac:spMkLst>
            <pc:docMk/>
            <pc:sldMk cId="0" sldId="273"/>
            <ac:spMk id="2" creationId="{00000000-0000-0000-0000-000000000000}"/>
          </ac:spMkLst>
        </pc:spChg>
      </pc:sldChg>
      <pc:sldChg chg="modSp mod">
        <pc:chgData name="RITESH VERMA" userId="7cf1e89ebde2fd6d" providerId="LiveId" clId="{E8E36EDE-17DE-40DA-B1A7-5D538B92D009}" dt="2024-04-20T09:48:47.271" v="2600"/>
        <pc:sldMkLst>
          <pc:docMk/>
          <pc:sldMk cId="0" sldId="274"/>
        </pc:sldMkLst>
        <pc:spChg chg="mod">
          <ac:chgData name="RITESH VERMA" userId="7cf1e89ebde2fd6d" providerId="LiveId" clId="{E8E36EDE-17DE-40DA-B1A7-5D538B92D009}" dt="2024-04-20T09:48:47.271" v="2600"/>
          <ac:spMkLst>
            <pc:docMk/>
            <pc:sldMk cId="0" sldId="274"/>
            <ac:spMk id="2" creationId="{00000000-0000-0000-0000-000000000000}"/>
          </ac:spMkLst>
        </pc:spChg>
      </pc:sldChg>
      <pc:sldChg chg="modSp mod">
        <pc:chgData name="RITESH VERMA" userId="7cf1e89ebde2fd6d" providerId="LiveId" clId="{E8E36EDE-17DE-40DA-B1A7-5D538B92D009}" dt="2024-04-20T09:50:15.957" v="2608" actId="1076"/>
        <pc:sldMkLst>
          <pc:docMk/>
          <pc:sldMk cId="0" sldId="275"/>
        </pc:sldMkLst>
        <pc:spChg chg="mod">
          <ac:chgData name="RITESH VERMA" userId="7cf1e89ebde2fd6d" providerId="LiveId" clId="{E8E36EDE-17DE-40DA-B1A7-5D538B92D009}" dt="2024-04-20T09:50:15.957" v="2608" actId="1076"/>
          <ac:spMkLst>
            <pc:docMk/>
            <pc:sldMk cId="0" sldId="275"/>
            <ac:spMk id="2" creationId="{00000000-0000-0000-0000-000000000000}"/>
          </ac:spMkLst>
        </pc:spChg>
      </pc:sldChg>
      <pc:sldChg chg="modSp del mod">
        <pc:chgData name="RITESH VERMA" userId="7cf1e89ebde2fd6d" providerId="LiveId" clId="{E8E36EDE-17DE-40DA-B1A7-5D538B92D009}" dt="2024-04-20T09:51:58.638" v="2654" actId="2696"/>
        <pc:sldMkLst>
          <pc:docMk/>
          <pc:sldMk cId="0" sldId="276"/>
        </pc:sldMkLst>
        <pc:spChg chg="mod">
          <ac:chgData name="RITESH VERMA" userId="7cf1e89ebde2fd6d" providerId="LiveId" clId="{E8E36EDE-17DE-40DA-B1A7-5D538B92D009}" dt="2024-04-20T09:50:34.958" v="2625" actId="20577"/>
          <ac:spMkLst>
            <pc:docMk/>
            <pc:sldMk cId="0" sldId="276"/>
            <ac:spMk id="2" creationId="{00000000-0000-0000-0000-000000000000}"/>
          </ac:spMkLst>
        </pc:spChg>
      </pc:sldChg>
      <pc:sldChg chg="modSp del mod">
        <pc:chgData name="RITESH VERMA" userId="7cf1e89ebde2fd6d" providerId="LiveId" clId="{E8E36EDE-17DE-40DA-B1A7-5D538B92D009}" dt="2024-04-20T09:51:50.387" v="2653" actId="2696"/>
        <pc:sldMkLst>
          <pc:docMk/>
          <pc:sldMk cId="0" sldId="277"/>
        </pc:sldMkLst>
        <pc:spChg chg="mod">
          <ac:chgData name="RITESH VERMA" userId="7cf1e89ebde2fd6d" providerId="LiveId" clId="{E8E36EDE-17DE-40DA-B1A7-5D538B92D009}" dt="2024-04-20T09:50:43.445" v="2643" actId="20577"/>
          <ac:spMkLst>
            <pc:docMk/>
            <pc:sldMk cId="0" sldId="277"/>
            <ac:spMk id="2" creationId="{00000000-0000-0000-0000-000000000000}"/>
          </ac:spMkLst>
        </pc:spChg>
      </pc:sldChg>
      <pc:sldChg chg="del">
        <pc:chgData name="RITESH VERMA" userId="7cf1e89ebde2fd6d" providerId="LiveId" clId="{E8E36EDE-17DE-40DA-B1A7-5D538B92D009}" dt="2024-04-20T09:51:42.451" v="2652" actId="2696"/>
        <pc:sldMkLst>
          <pc:docMk/>
          <pc:sldMk cId="0" sldId="278"/>
        </pc:sldMkLst>
      </pc:sldChg>
      <pc:sldChg chg="del">
        <pc:chgData name="RITESH VERMA" userId="7cf1e89ebde2fd6d" providerId="LiveId" clId="{E8E36EDE-17DE-40DA-B1A7-5D538B92D009}" dt="2024-04-20T09:51:35.189" v="2651" actId="2696"/>
        <pc:sldMkLst>
          <pc:docMk/>
          <pc:sldMk cId="0" sldId="279"/>
        </pc:sldMkLst>
      </pc:sldChg>
      <pc:sldChg chg="delSp modSp del mod">
        <pc:chgData name="RITESH VERMA" userId="7cf1e89ebde2fd6d" providerId="LiveId" clId="{E8E36EDE-17DE-40DA-B1A7-5D538B92D009}" dt="2024-04-20T09:51:30.892" v="2650" actId="2696"/>
        <pc:sldMkLst>
          <pc:docMk/>
          <pc:sldMk cId="0" sldId="280"/>
        </pc:sldMkLst>
        <pc:spChg chg="del mod">
          <ac:chgData name="RITESH VERMA" userId="7cf1e89ebde2fd6d" providerId="LiveId" clId="{E8E36EDE-17DE-40DA-B1A7-5D538B92D009}" dt="2024-04-20T09:51:10.688" v="2646" actId="478"/>
          <ac:spMkLst>
            <pc:docMk/>
            <pc:sldMk cId="0" sldId="280"/>
            <ac:spMk id="2" creationId="{00000000-0000-0000-0000-000000000000}"/>
          </ac:spMkLst>
        </pc:spChg>
        <pc:spChg chg="del">
          <ac:chgData name="RITESH VERMA" userId="7cf1e89ebde2fd6d" providerId="LiveId" clId="{E8E36EDE-17DE-40DA-B1A7-5D538B92D009}" dt="2024-04-20T09:51:19.077" v="2647" actId="478"/>
          <ac:spMkLst>
            <pc:docMk/>
            <pc:sldMk cId="0" sldId="280"/>
            <ac:spMk id="3" creationId="{00000000-0000-0000-0000-000000000000}"/>
          </ac:spMkLst>
        </pc:spChg>
        <pc:spChg chg="del mod">
          <ac:chgData name="RITESH VERMA" userId="7cf1e89ebde2fd6d" providerId="LiveId" clId="{E8E36EDE-17DE-40DA-B1A7-5D538B92D009}" dt="2024-04-20T09:51:24.075" v="2649" actId="478"/>
          <ac:spMkLst>
            <pc:docMk/>
            <pc:sldMk cId="0" sldId="280"/>
            <ac:spMk id="4" creationId="{00000000-0000-0000-0000-000000000000}"/>
          </ac:spMkLst>
        </pc:spChg>
      </pc:sldChg>
      <pc:sldChg chg="delSp modSp mod">
        <pc:chgData name="RITESH VERMA" userId="7cf1e89ebde2fd6d" providerId="LiveId" clId="{E8E36EDE-17DE-40DA-B1A7-5D538B92D009}" dt="2024-04-20T09:53:25.534" v="2679"/>
        <pc:sldMkLst>
          <pc:docMk/>
          <pc:sldMk cId="0" sldId="281"/>
        </pc:sldMkLst>
        <pc:spChg chg="del">
          <ac:chgData name="RITESH VERMA" userId="7cf1e89ebde2fd6d" providerId="LiveId" clId="{E8E36EDE-17DE-40DA-B1A7-5D538B92D009}" dt="2024-04-20T09:50:54.593" v="2644" actId="478"/>
          <ac:spMkLst>
            <pc:docMk/>
            <pc:sldMk cId="0" sldId="281"/>
            <ac:spMk id="2" creationId="{00000000-0000-0000-0000-000000000000}"/>
          </ac:spMkLst>
        </pc:spChg>
        <pc:spChg chg="mod">
          <ac:chgData name="RITESH VERMA" userId="7cf1e89ebde2fd6d" providerId="LiveId" clId="{E8E36EDE-17DE-40DA-B1A7-5D538B92D009}" dt="2024-04-20T09:53:25.534" v="2679"/>
          <ac:spMkLst>
            <pc:docMk/>
            <pc:sldMk cId="0" sldId="281"/>
            <ac:spMk id="3" creationId="{00000000-0000-0000-0000-000000000000}"/>
          </ac:spMkLst>
        </pc:spChg>
      </pc:sldChg>
      <pc:sldChg chg="modSp del mod">
        <pc:chgData name="RITESH VERMA" userId="7cf1e89ebde2fd6d" providerId="LiveId" clId="{E8E36EDE-17DE-40DA-B1A7-5D538B92D009}" dt="2024-04-20T09:53:30.097" v="2680" actId="2696"/>
        <pc:sldMkLst>
          <pc:docMk/>
          <pc:sldMk cId="0" sldId="282"/>
        </pc:sldMkLst>
        <pc:spChg chg="mod">
          <ac:chgData name="RITESH VERMA" userId="7cf1e89ebde2fd6d" providerId="LiveId" clId="{E8E36EDE-17DE-40DA-B1A7-5D538B92D009}" dt="2024-04-20T09:52:25.065" v="2672" actId="20577"/>
          <ac:spMkLst>
            <pc:docMk/>
            <pc:sldMk cId="0" sldId="282"/>
            <ac:spMk id="2" creationId="{00000000-0000-0000-0000-000000000000}"/>
          </ac:spMkLst>
        </pc:spChg>
      </pc:sldChg>
      <pc:sldChg chg="del">
        <pc:chgData name="RITESH VERMA" userId="7cf1e89ebde2fd6d" providerId="LiveId" clId="{E8E36EDE-17DE-40DA-B1A7-5D538B92D009}" dt="2024-04-20T09:53:39.605" v="2681" actId="2696"/>
        <pc:sldMkLst>
          <pc:docMk/>
          <pc:sldMk cId="0" sldId="283"/>
        </pc:sldMkLst>
      </pc:sldChg>
      <pc:sldChg chg="addSp delSp modSp mod">
        <pc:chgData name="RITESH VERMA" userId="7cf1e89ebde2fd6d" providerId="LiveId" clId="{E8E36EDE-17DE-40DA-B1A7-5D538B92D009}" dt="2024-04-23T19:54:28.036" v="2827"/>
        <pc:sldMkLst>
          <pc:docMk/>
          <pc:sldMk cId="0" sldId="284"/>
        </pc:sldMkLst>
        <pc:spChg chg="add del mod">
          <ac:chgData name="RITESH VERMA" userId="7cf1e89ebde2fd6d" providerId="LiveId" clId="{E8E36EDE-17DE-40DA-B1A7-5D538B92D009}" dt="2024-04-23T19:54:28.036" v="2827"/>
          <ac:spMkLst>
            <pc:docMk/>
            <pc:sldMk cId="0" sldId="284"/>
            <ac:spMk id="2" creationId="{00000000-0000-0000-0000-000000000000}"/>
          </ac:spMkLst>
        </pc:spChg>
      </pc:sldChg>
      <pc:sldChg chg="addSp delSp modSp mod">
        <pc:chgData name="RITESH VERMA" userId="7cf1e89ebde2fd6d" providerId="LiveId" clId="{E8E36EDE-17DE-40DA-B1A7-5D538B92D009}" dt="2024-04-20T09:58:58.872" v="2709" actId="1035"/>
        <pc:sldMkLst>
          <pc:docMk/>
          <pc:sldMk cId="0" sldId="285"/>
        </pc:sldMkLst>
        <pc:spChg chg="del mod">
          <ac:chgData name="RITESH VERMA" userId="7cf1e89ebde2fd6d" providerId="LiveId" clId="{E8E36EDE-17DE-40DA-B1A7-5D538B92D009}" dt="2024-04-20T09:58:48.255" v="2701" actId="478"/>
          <ac:spMkLst>
            <pc:docMk/>
            <pc:sldMk cId="0" sldId="285"/>
            <ac:spMk id="2" creationId="{00000000-0000-0000-0000-000000000000}"/>
          </ac:spMkLst>
        </pc:spChg>
        <pc:spChg chg="mod">
          <ac:chgData name="RITESH VERMA" userId="7cf1e89ebde2fd6d" providerId="LiveId" clId="{E8E36EDE-17DE-40DA-B1A7-5D538B92D009}" dt="2024-04-20T09:58:58.872" v="2709" actId="1035"/>
          <ac:spMkLst>
            <pc:docMk/>
            <pc:sldMk cId="0" sldId="285"/>
            <ac:spMk id="3" creationId="{00000000-0000-0000-0000-000000000000}"/>
          </ac:spMkLst>
        </pc:spChg>
        <pc:picChg chg="add mod">
          <ac:chgData name="RITESH VERMA" userId="7cf1e89ebde2fd6d" providerId="LiveId" clId="{E8E36EDE-17DE-40DA-B1A7-5D538B92D009}" dt="2024-04-20T09:58:52.808" v="2702" actId="1076"/>
          <ac:picMkLst>
            <pc:docMk/>
            <pc:sldMk cId="0" sldId="285"/>
            <ac:picMk id="7" creationId="{598306F0-6591-C389-E170-96D63E31E2DA}"/>
          </ac:picMkLst>
        </pc:picChg>
        <pc:picChg chg="add mod">
          <ac:chgData name="RITESH VERMA" userId="7cf1e89ebde2fd6d" providerId="LiveId" clId="{E8E36EDE-17DE-40DA-B1A7-5D538B92D009}" dt="2024-04-20T09:58:37.934" v="2698" actId="1076"/>
          <ac:picMkLst>
            <pc:docMk/>
            <pc:sldMk cId="0" sldId="285"/>
            <ac:picMk id="9" creationId="{80976EC0-455C-AB04-05A4-F87FC29EEB79}"/>
          </ac:picMkLst>
        </pc:picChg>
      </pc:sldChg>
      <pc:sldChg chg="addSp delSp modSp mod">
        <pc:chgData name="RITESH VERMA" userId="7cf1e89ebde2fd6d" providerId="LiveId" clId="{E8E36EDE-17DE-40DA-B1A7-5D538B92D009}" dt="2024-04-20T09:59:29.322" v="2718" actId="1076"/>
        <pc:sldMkLst>
          <pc:docMk/>
          <pc:sldMk cId="0" sldId="286"/>
        </pc:sldMkLst>
        <pc:spChg chg="del">
          <ac:chgData name="RITESH VERMA" userId="7cf1e89ebde2fd6d" providerId="LiveId" clId="{E8E36EDE-17DE-40DA-B1A7-5D538B92D009}" dt="2024-04-20T09:59:12.219" v="2713" actId="478"/>
          <ac:spMkLst>
            <pc:docMk/>
            <pc:sldMk cId="0" sldId="286"/>
            <ac:spMk id="2" creationId="{00000000-0000-0000-0000-000000000000}"/>
          </ac:spMkLst>
        </pc:spChg>
        <pc:spChg chg="topLvl">
          <ac:chgData name="RITESH VERMA" userId="7cf1e89ebde2fd6d" providerId="LiveId" clId="{E8E36EDE-17DE-40DA-B1A7-5D538B92D009}" dt="2024-04-20T09:54:17.454" v="2688" actId="478"/>
          <ac:spMkLst>
            <pc:docMk/>
            <pc:sldMk cId="0" sldId="286"/>
            <ac:spMk id="5" creationId="{00000000-0000-0000-0000-000000000000}"/>
          </ac:spMkLst>
        </pc:spChg>
        <pc:grpChg chg="del mod">
          <ac:chgData name="RITESH VERMA" userId="7cf1e89ebde2fd6d" providerId="LiveId" clId="{E8E36EDE-17DE-40DA-B1A7-5D538B92D009}" dt="2024-04-20T09:54:17.454" v="2688" actId="478"/>
          <ac:grpSpMkLst>
            <pc:docMk/>
            <pc:sldMk cId="0" sldId="286"/>
            <ac:grpSpMk id="3" creationId="{00000000-0000-0000-0000-000000000000}"/>
          </ac:grpSpMkLst>
        </pc:grpChg>
        <pc:picChg chg="del topLvl">
          <ac:chgData name="RITESH VERMA" userId="7cf1e89ebde2fd6d" providerId="LiveId" clId="{E8E36EDE-17DE-40DA-B1A7-5D538B92D009}" dt="2024-04-20T09:54:17.454" v="2688" actId="478"/>
          <ac:picMkLst>
            <pc:docMk/>
            <pc:sldMk cId="0" sldId="286"/>
            <ac:picMk id="4" creationId="{00000000-0000-0000-0000-000000000000}"/>
          </ac:picMkLst>
        </pc:picChg>
        <pc:picChg chg="add del mod">
          <ac:chgData name="RITESH VERMA" userId="7cf1e89ebde2fd6d" providerId="LiveId" clId="{E8E36EDE-17DE-40DA-B1A7-5D538B92D009}" dt="2024-04-20T09:58:27.579" v="2695" actId="21"/>
          <ac:picMkLst>
            <pc:docMk/>
            <pc:sldMk cId="0" sldId="286"/>
            <ac:picMk id="9" creationId="{80976EC0-455C-AB04-05A4-F87FC29EEB79}"/>
          </ac:picMkLst>
        </pc:picChg>
        <pc:picChg chg="add mod">
          <ac:chgData name="RITESH VERMA" userId="7cf1e89ebde2fd6d" providerId="LiveId" clId="{E8E36EDE-17DE-40DA-B1A7-5D538B92D009}" dt="2024-04-20T09:59:14.853" v="2714" actId="1076"/>
          <ac:picMkLst>
            <pc:docMk/>
            <pc:sldMk cId="0" sldId="286"/>
            <ac:picMk id="10" creationId="{2C739DFA-F587-05E9-8372-416DDB3DAB8C}"/>
          </ac:picMkLst>
        </pc:picChg>
        <pc:picChg chg="add mod">
          <ac:chgData name="RITESH VERMA" userId="7cf1e89ebde2fd6d" providerId="LiveId" clId="{E8E36EDE-17DE-40DA-B1A7-5D538B92D009}" dt="2024-04-20T09:59:29.322" v="2718" actId="1076"/>
          <ac:picMkLst>
            <pc:docMk/>
            <pc:sldMk cId="0" sldId="286"/>
            <ac:picMk id="11" creationId="{8DB1D435-2CE5-FE1E-16B7-1C73128469B6}"/>
          </ac:picMkLst>
        </pc:picChg>
      </pc:sldChg>
      <pc:sldChg chg="addSp delSp modSp del mod">
        <pc:chgData name="RITESH VERMA" userId="7cf1e89ebde2fd6d" providerId="LiveId" clId="{E8E36EDE-17DE-40DA-B1A7-5D538B92D009}" dt="2024-04-24T03:02:33.639" v="2828" actId="2696"/>
        <pc:sldMkLst>
          <pc:docMk/>
          <pc:sldMk cId="0" sldId="287"/>
        </pc:sldMkLst>
        <pc:spChg chg="del">
          <ac:chgData name="RITESH VERMA" userId="7cf1e89ebde2fd6d" providerId="LiveId" clId="{E8E36EDE-17DE-40DA-B1A7-5D538B92D009}" dt="2024-04-20T09:59:41.281" v="2721" actId="478"/>
          <ac:spMkLst>
            <pc:docMk/>
            <pc:sldMk cId="0" sldId="287"/>
            <ac:spMk id="2" creationId="{00000000-0000-0000-0000-000000000000}"/>
          </ac:spMkLst>
        </pc:spChg>
        <pc:picChg chg="del">
          <ac:chgData name="RITESH VERMA" userId="7cf1e89ebde2fd6d" providerId="LiveId" clId="{E8E36EDE-17DE-40DA-B1A7-5D538B92D009}" dt="2024-04-20T09:54:20.573" v="2689" actId="478"/>
          <ac:picMkLst>
            <pc:docMk/>
            <pc:sldMk cId="0" sldId="287"/>
            <ac:picMk id="3" creationId="{00000000-0000-0000-0000-000000000000}"/>
          </ac:picMkLst>
        </pc:picChg>
        <pc:picChg chg="add del mod">
          <ac:chgData name="RITESH VERMA" userId="7cf1e89ebde2fd6d" providerId="LiveId" clId="{E8E36EDE-17DE-40DA-B1A7-5D538B92D009}" dt="2024-04-20T09:59:04.282" v="2710" actId="21"/>
          <ac:picMkLst>
            <pc:docMk/>
            <pc:sldMk cId="0" sldId="287"/>
            <ac:picMk id="7" creationId="{2C739DFA-F587-05E9-8372-416DDB3DAB8C}"/>
          </ac:picMkLst>
        </pc:picChg>
        <pc:picChg chg="add mod">
          <ac:chgData name="RITESH VERMA" userId="7cf1e89ebde2fd6d" providerId="LiveId" clId="{E8E36EDE-17DE-40DA-B1A7-5D538B92D009}" dt="2024-04-20T09:59:43.199" v="2722" actId="1076"/>
          <ac:picMkLst>
            <pc:docMk/>
            <pc:sldMk cId="0" sldId="287"/>
            <ac:picMk id="9" creationId="{80CBADBD-43C2-7685-C8E2-1AB6E090BDA3}"/>
          </ac:picMkLst>
        </pc:picChg>
        <pc:picChg chg="add mod">
          <ac:chgData name="RITESH VERMA" userId="7cf1e89ebde2fd6d" providerId="LiveId" clId="{E8E36EDE-17DE-40DA-B1A7-5D538B92D009}" dt="2024-04-20T09:59:51.735" v="2724" actId="1076"/>
          <ac:picMkLst>
            <pc:docMk/>
            <pc:sldMk cId="0" sldId="287"/>
            <ac:picMk id="11" creationId="{84E20F84-DB7C-AF6D-43CE-22B34EC22BA3}"/>
          </ac:picMkLst>
        </pc:picChg>
      </pc:sldChg>
      <pc:sldChg chg="addSp delSp modSp del mod">
        <pc:chgData name="RITESH VERMA" userId="7cf1e89ebde2fd6d" providerId="LiveId" clId="{E8E36EDE-17DE-40DA-B1A7-5D538B92D009}" dt="2024-04-24T03:02:38.475" v="2829" actId="2696"/>
        <pc:sldMkLst>
          <pc:docMk/>
          <pc:sldMk cId="0" sldId="288"/>
        </pc:sldMkLst>
        <pc:spChg chg="del">
          <ac:chgData name="RITESH VERMA" userId="7cf1e89ebde2fd6d" providerId="LiveId" clId="{E8E36EDE-17DE-40DA-B1A7-5D538B92D009}" dt="2024-04-20T09:59:57.438" v="2725" actId="478"/>
          <ac:spMkLst>
            <pc:docMk/>
            <pc:sldMk cId="0" sldId="288"/>
            <ac:spMk id="2" creationId="{00000000-0000-0000-0000-000000000000}"/>
          </ac:spMkLst>
        </pc:spChg>
        <pc:picChg chg="del">
          <ac:chgData name="RITESH VERMA" userId="7cf1e89ebde2fd6d" providerId="LiveId" clId="{E8E36EDE-17DE-40DA-B1A7-5D538B92D009}" dt="2024-04-20T09:54:23.439" v="2690" actId="478"/>
          <ac:picMkLst>
            <pc:docMk/>
            <pc:sldMk cId="0" sldId="288"/>
            <ac:picMk id="3" creationId="{00000000-0000-0000-0000-000000000000}"/>
          </ac:picMkLst>
        </pc:picChg>
        <pc:picChg chg="add del mod">
          <ac:chgData name="RITESH VERMA" userId="7cf1e89ebde2fd6d" providerId="LiveId" clId="{E8E36EDE-17DE-40DA-B1A7-5D538B92D009}" dt="2024-04-20T09:59:20.443" v="2715" actId="21"/>
          <ac:picMkLst>
            <pc:docMk/>
            <pc:sldMk cId="0" sldId="288"/>
            <ac:picMk id="7" creationId="{8DB1D435-2CE5-FE1E-16B7-1C73128469B6}"/>
          </ac:picMkLst>
        </pc:picChg>
        <pc:picChg chg="add mod">
          <ac:chgData name="RITESH VERMA" userId="7cf1e89ebde2fd6d" providerId="LiveId" clId="{E8E36EDE-17DE-40DA-B1A7-5D538B92D009}" dt="2024-04-20T10:00:13.763" v="2729" actId="1076"/>
          <ac:picMkLst>
            <pc:docMk/>
            <pc:sldMk cId="0" sldId="288"/>
            <ac:picMk id="9" creationId="{58977BE1-C394-8B99-8C13-F77967A231E3}"/>
          </ac:picMkLst>
        </pc:picChg>
        <pc:picChg chg="add mod">
          <ac:chgData name="RITESH VERMA" userId="7cf1e89ebde2fd6d" providerId="LiveId" clId="{E8E36EDE-17DE-40DA-B1A7-5D538B92D009}" dt="2024-04-20T10:00:17.012" v="2731" actId="1076"/>
          <ac:picMkLst>
            <pc:docMk/>
            <pc:sldMk cId="0" sldId="288"/>
            <ac:picMk id="11" creationId="{1D357CE4-5C68-88E4-5C91-9C4DA0FF9827}"/>
          </ac:picMkLst>
        </pc:picChg>
      </pc:sldChg>
      <pc:sldChg chg="delSp modSp mod">
        <pc:chgData name="RITESH VERMA" userId="7cf1e89ebde2fd6d" providerId="LiveId" clId="{E8E36EDE-17DE-40DA-B1A7-5D538B92D009}" dt="2024-04-20T10:00:53.325" v="2741" actId="478"/>
        <pc:sldMkLst>
          <pc:docMk/>
          <pc:sldMk cId="0" sldId="289"/>
        </pc:sldMkLst>
        <pc:spChg chg="del mod">
          <ac:chgData name="RITESH VERMA" userId="7cf1e89ebde2fd6d" providerId="LiveId" clId="{E8E36EDE-17DE-40DA-B1A7-5D538B92D009}" dt="2024-04-20T10:00:53.325" v="2741" actId="478"/>
          <ac:spMkLst>
            <pc:docMk/>
            <pc:sldMk cId="0" sldId="289"/>
            <ac:spMk id="2" creationId="{00000000-0000-0000-0000-000000000000}"/>
          </ac:spMkLst>
        </pc:spChg>
      </pc:sldChg>
      <pc:sldChg chg="addSp delSp modSp add mod">
        <pc:chgData name="RITESH VERMA" userId="7cf1e89ebde2fd6d" providerId="LiveId" clId="{E8E36EDE-17DE-40DA-B1A7-5D538B92D009}" dt="2024-04-20T10:00:46.584" v="2739" actId="1076"/>
        <pc:sldMkLst>
          <pc:docMk/>
          <pc:sldMk cId="1660373432" sldId="290"/>
        </pc:sldMkLst>
        <pc:picChg chg="add mod">
          <ac:chgData name="RITESH VERMA" userId="7cf1e89ebde2fd6d" providerId="LiveId" clId="{E8E36EDE-17DE-40DA-B1A7-5D538B92D009}" dt="2024-04-20T10:00:41.444" v="2737" actId="1076"/>
          <ac:picMkLst>
            <pc:docMk/>
            <pc:sldMk cId="1660373432" sldId="290"/>
            <ac:picMk id="3" creationId="{6B7A80E5-EDC6-4EFB-FEA4-1FB6D355793B}"/>
          </ac:picMkLst>
        </pc:picChg>
        <pc:picChg chg="add mod">
          <ac:chgData name="RITESH VERMA" userId="7cf1e89ebde2fd6d" providerId="LiveId" clId="{E8E36EDE-17DE-40DA-B1A7-5D538B92D009}" dt="2024-04-20T10:00:46.584" v="2739" actId="1076"/>
          <ac:picMkLst>
            <pc:docMk/>
            <pc:sldMk cId="1660373432" sldId="290"/>
            <ac:picMk id="7" creationId="{0C6EBA96-65AB-3B6A-52DF-A7D62CA466F0}"/>
          </ac:picMkLst>
        </pc:picChg>
        <pc:picChg chg="del">
          <ac:chgData name="RITESH VERMA" userId="7cf1e89ebde2fd6d" providerId="LiveId" clId="{E8E36EDE-17DE-40DA-B1A7-5D538B92D009}" dt="2024-04-20T10:00:29.040" v="2733" actId="478"/>
          <ac:picMkLst>
            <pc:docMk/>
            <pc:sldMk cId="1660373432" sldId="290"/>
            <ac:picMk id="9" creationId="{58977BE1-C394-8B99-8C13-F77967A231E3}"/>
          </ac:picMkLst>
        </pc:picChg>
        <pc:picChg chg="del">
          <ac:chgData name="RITESH VERMA" userId="7cf1e89ebde2fd6d" providerId="LiveId" clId="{E8E36EDE-17DE-40DA-B1A7-5D538B92D009}" dt="2024-04-20T10:00:38.164" v="2736" actId="478"/>
          <ac:picMkLst>
            <pc:docMk/>
            <pc:sldMk cId="1660373432" sldId="290"/>
            <ac:picMk id="11" creationId="{1D357CE4-5C68-88E4-5C91-9C4DA0FF9827}"/>
          </ac:picMkLst>
        </pc:pic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582930" y="3118104"/>
            <a:ext cx="6606540" cy="2112264"/>
          </a:xfrm>
          <a:prstGeom prst="rect">
            <a:avLst/>
          </a:prstGeom>
        </p:spPr>
        <p:txBody>
          <a:bodyPr wrap="square" lIns="0" tIns="0" rIns="0" bIns="0">
            <a:spAutoFit/>
          </a:bodyPr>
          <a:lstStyle>
            <a:lvl1pPr>
              <a:defRPr sz="7200" b="1" i="1">
                <a:solidFill>
                  <a:srgbClr val="C45811"/>
                </a:solidFill>
                <a:latin typeface="Times New Roman"/>
                <a:cs typeface="Times New Roman"/>
              </a:defRPr>
            </a:lvl1pPr>
          </a:lstStyle>
          <a:p>
            <a:endParaRPr/>
          </a:p>
        </p:txBody>
      </p:sp>
      <p:sp>
        <p:nvSpPr>
          <p:cNvPr id="3" name="Holder 3"/>
          <p:cNvSpPr>
            <a:spLocks noGrp="1"/>
          </p:cNvSpPr>
          <p:nvPr>
            <p:ph type="subTitle" idx="4"/>
          </p:nvPr>
        </p:nvSpPr>
        <p:spPr>
          <a:xfrm>
            <a:off x="1165860" y="5632704"/>
            <a:ext cx="5440680" cy="25146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6" name="Holder 6"/>
          <p:cNvSpPr>
            <a:spLocks noGrp="1"/>
          </p:cNvSpPr>
          <p:nvPr>
            <p:ph type="sldNum" sz="quarter" idx="7"/>
          </p:nvPr>
        </p:nvSpPr>
        <p:spPr/>
        <p:txBody>
          <a:bodyPr lIns="0" tIns="0" rIns="0" bIns="0"/>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1">
                <a:solidFill>
                  <a:srgbClr val="C45811"/>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6" name="Holder 6"/>
          <p:cNvSpPr>
            <a:spLocks noGrp="1"/>
          </p:cNvSpPr>
          <p:nvPr>
            <p:ph type="sldNum" sz="quarter" idx="7"/>
          </p:nvPr>
        </p:nvSpPr>
        <p:spPr/>
        <p:txBody>
          <a:bodyPr lIns="0" tIns="0" rIns="0" bIns="0"/>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1">
                <a:solidFill>
                  <a:srgbClr val="C45811"/>
                </a:solidFill>
                <a:latin typeface="Times New Roman"/>
                <a:cs typeface="Times New Roman"/>
              </a:defRPr>
            </a:lvl1pPr>
          </a:lstStyle>
          <a:p>
            <a:endParaRPr/>
          </a:p>
        </p:txBody>
      </p:sp>
      <p:sp>
        <p:nvSpPr>
          <p:cNvPr id="3" name="Holder 3"/>
          <p:cNvSpPr>
            <a:spLocks noGrp="1"/>
          </p:cNvSpPr>
          <p:nvPr>
            <p:ph sz="half" idx="2"/>
          </p:nvPr>
        </p:nvSpPr>
        <p:spPr>
          <a:xfrm>
            <a:off x="388620" y="2313432"/>
            <a:ext cx="3380994" cy="6638544"/>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002786" y="2313432"/>
            <a:ext cx="3380994" cy="6638544"/>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7" name="Holder 7"/>
          <p:cNvSpPr>
            <a:spLocks noGrp="1"/>
          </p:cNvSpPr>
          <p:nvPr>
            <p:ph type="sldNum" sz="quarter" idx="7"/>
          </p:nvPr>
        </p:nvSpPr>
        <p:spPr/>
        <p:txBody>
          <a:bodyPr lIns="0" tIns="0" rIns="0" bIns="0"/>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7200" b="1" i="1">
                <a:solidFill>
                  <a:srgbClr val="C45811"/>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5" name="Holder 5"/>
          <p:cNvSpPr>
            <a:spLocks noGrp="1"/>
          </p:cNvSpPr>
          <p:nvPr>
            <p:ph type="sldNum" sz="quarter" idx="7"/>
          </p:nvPr>
        </p:nvSpPr>
        <p:spPr/>
        <p:txBody>
          <a:bodyPr lIns="0" tIns="0" rIns="0" bIns="0"/>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4" name="Holder 4"/>
          <p:cNvSpPr>
            <a:spLocks noGrp="1"/>
          </p:cNvSpPr>
          <p:nvPr>
            <p:ph type="sldNum" sz="quarter" idx="7"/>
          </p:nvPr>
        </p:nvSpPr>
        <p:spPr/>
        <p:txBody>
          <a:bodyPr lIns="0" tIns="0" rIns="0" bIns="0"/>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902004" y="2941777"/>
            <a:ext cx="4065270" cy="1123314"/>
          </a:xfrm>
          <a:prstGeom prst="rect">
            <a:avLst/>
          </a:prstGeom>
        </p:spPr>
        <p:txBody>
          <a:bodyPr wrap="square" lIns="0" tIns="0" rIns="0" bIns="0">
            <a:spAutoFit/>
          </a:bodyPr>
          <a:lstStyle>
            <a:lvl1pPr>
              <a:defRPr sz="7200" b="1" i="1">
                <a:solidFill>
                  <a:srgbClr val="C45811"/>
                </a:solidFill>
                <a:latin typeface="Times New Roman"/>
                <a:cs typeface="Times New Roman"/>
              </a:defRPr>
            </a:lvl1pPr>
          </a:lstStyle>
          <a:p>
            <a:endParaRPr/>
          </a:p>
        </p:txBody>
      </p:sp>
      <p:sp>
        <p:nvSpPr>
          <p:cNvPr id="3" name="Holder 3"/>
          <p:cNvSpPr>
            <a:spLocks noGrp="1"/>
          </p:cNvSpPr>
          <p:nvPr>
            <p:ph type="body" idx="1"/>
          </p:nvPr>
        </p:nvSpPr>
        <p:spPr>
          <a:xfrm>
            <a:off x="388620" y="2313432"/>
            <a:ext cx="6995160" cy="6638544"/>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902004" y="9418861"/>
            <a:ext cx="2300605" cy="194309"/>
          </a:xfrm>
          <a:prstGeom prst="rect">
            <a:avLst/>
          </a:prstGeom>
        </p:spPr>
        <p:txBody>
          <a:bodyPr wrap="square" lIns="0" tIns="0" rIns="0" bIns="0">
            <a:spAutoFit/>
          </a:bodyPr>
          <a:lstStyle>
            <a:lvl1pPr>
              <a:defRPr sz="1200" b="0" i="0">
                <a:solidFill>
                  <a:schemeClr val="tx1"/>
                </a:solidFill>
                <a:latin typeface="Times New Roman"/>
                <a:cs typeface="Times New Roman"/>
              </a:defRPr>
            </a:lvl1pPr>
          </a:lstStyle>
          <a:p>
            <a:pPr marL="12700">
              <a:lnSpc>
                <a:spcPts val="1410"/>
              </a:lnSpc>
            </a:pPr>
            <a:r>
              <a:rPr dirty="0"/>
              <a:t>Software</a:t>
            </a:r>
            <a:r>
              <a:rPr spc="-10" dirty="0"/>
              <a:t> Requirements</a:t>
            </a:r>
            <a:r>
              <a:rPr spc="-15" dirty="0"/>
              <a:t> </a:t>
            </a:r>
            <a:r>
              <a:rPr spc="-10" dirty="0"/>
              <a:t>Specification</a:t>
            </a:r>
          </a:p>
        </p:txBody>
      </p:sp>
      <p:sp>
        <p:nvSpPr>
          <p:cNvPr id="5" name="Holder 5"/>
          <p:cNvSpPr>
            <a:spLocks noGrp="1"/>
          </p:cNvSpPr>
          <p:nvPr>
            <p:ph type="dt" sz="half" idx="6"/>
          </p:nvPr>
        </p:nvSpPr>
        <p:spPr>
          <a:xfrm>
            <a:off x="388620" y="9354312"/>
            <a:ext cx="1787652" cy="50292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4/24/2024</a:t>
            </a:fld>
            <a:endParaRPr lang="en-US"/>
          </a:p>
        </p:txBody>
      </p:sp>
      <p:sp>
        <p:nvSpPr>
          <p:cNvPr id="6" name="Holder 6"/>
          <p:cNvSpPr>
            <a:spLocks noGrp="1"/>
          </p:cNvSpPr>
          <p:nvPr>
            <p:ph type="sldNum" sz="quarter" idx="7"/>
          </p:nvPr>
        </p:nvSpPr>
        <p:spPr>
          <a:xfrm>
            <a:off x="6360033" y="9418861"/>
            <a:ext cx="551179" cy="194309"/>
          </a:xfrm>
          <a:prstGeom prst="rect">
            <a:avLst/>
          </a:prstGeom>
        </p:spPr>
        <p:txBody>
          <a:bodyPr wrap="square" lIns="0" tIns="0" rIns="0" bIns="0">
            <a:spAutoFit/>
          </a:bodyPr>
          <a:lstStyle>
            <a:lvl1pPr>
              <a:defRPr sz="1200" b="0" i="0">
                <a:solidFill>
                  <a:schemeClr val="tx1"/>
                </a:solidFill>
                <a:latin typeface="Times New Roman"/>
                <a:cs typeface="Times New Roman"/>
              </a:defRPr>
            </a:lvl1pPr>
          </a:lstStyle>
          <a:p>
            <a:pPr marL="40005">
              <a:lnSpc>
                <a:spcPts val="1410"/>
              </a:lnSpc>
            </a:pPr>
            <a:r>
              <a:rPr dirty="0"/>
              <a:t>Page</a:t>
            </a:r>
            <a:r>
              <a:rPr spc="5" dirty="0"/>
              <a:t> </a:t>
            </a:r>
            <a:fld id="{81D60167-4931-47E6-BA6A-407CBD079E47}" type="slidenum">
              <a:rPr spc="-25" dirty="0"/>
              <a:t>‹#›</a:t>
            </a:fld>
            <a:endParaRPr spc="-25"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Int%20219%20report%20srrs%20project.pptx" TargetMode="Externa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1801495" y="987896"/>
            <a:ext cx="4066794" cy="382156"/>
          </a:xfrm>
          <a:prstGeom prst="rect">
            <a:avLst/>
          </a:prstGeom>
        </p:spPr>
        <p:txBody>
          <a:bodyPr vert="horz" wrap="square" lIns="0" tIns="12700" rIns="0" bIns="0" rtlCol="0">
            <a:spAutoFit/>
          </a:bodyPr>
          <a:lstStyle/>
          <a:p>
            <a:pPr marL="12700">
              <a:lnSpc>
                <a:spcPct val="100000"/>
              </a:lnSpc>
              <a:spcBef>
                <a:spcPts val="100"/>
              </a:spcBef>
            </a:pPr>
            <a:r>
              <a:rPr lang="en-IN" sz="2400" b="0" i="0" dirty="0">
                <a:solidFill>
                  <a:srgbClr val="000000"/>
                </a:solidFill>
              </a:rPr>
              <a:t>Gym</a:t>
            </a:r>
            <a:r>
              <a:rPr sz="2400" b="0" i="0" spc="-15" dirty="0">
                <a:solidFill>
                  <a:srgbClr val="000000"/>
                </a:solidFill>
                <a:latin typeface="Times New Roman"/>
                <a:cs typeface="Times New Roman"/>
              </a:rPr>
              <a:t> </a:t>
            </a:r>
            <a:r>
              <a:rPr sz="2400" b="0" i="0" spc="-10" dirty="0">
                <a:solidFill>
                  <a:srgbClr val="000000"/>
                </a:solidFill>
                <a:latin typeface="Times New Roman"/>
                <a:cs typeface="Times New Roman"/>
              </a:rPr>
              <a:t>Website</a:t>
            </a:r>
            <a:r>
              <a:rPr lang="en-IN" sz="2400" b="0" i="0" spc="-10" dirty="0">
                <a:solidFill>
                  <a:srgbClr val="000000"/>
                </a:solidFill>
                <a:latin typeface="Times New Roman"/>
                <a:cs typeface="Times New Roman"/>
              </a:rPr>
              <a:t> – Muscle Up Gym</a:t>
            </a:r>
            <a:endParaRPr sz="2400" dirty="0">
              <a:latin typeface="Times New Roman"/>
              <a:cs typeface="Times New Roman"/>
            </a:endParaRPr>
          </a:p>
        </p:txBody>
      </p:sp>
      <p:sp>
        <p:nvSpPr>
          <p:cNvPr id="3" name="object 3"/>
          <p:cNvSpPr txBox="1"/>
          <p:nvPr/>
        </p:nvSpPr>
        <p:spPr>
          <a:xfrm>
            <a:off x="1597278" y="1926463"/>
            <a:ext cx="4574540" cy="1223412"/>
          </a:xfrm>
          <a:prstGeom prst="rect">
            <a:avLst/>
          </a:prstGeom>
        </p:spPr>
        <p:txBody>
          <a:bodyPr vert="horz" wrap="square" lIns="0" tIns="12700" rIns="0" bIns="0" rtlCol="0">
            <a:spAutoFit/>
          </a:bodyPr>
          <a:lstStyle/>
          <a:p>
            <a:pPr algn="ctr">
              <a:lnSpc>
                <a:spcPct val="100000"/>
              </a:lnSpc>
              <a:spcBef>
                <a:spcPts val="100"/>
              </a:spcBef>
            </a:pPr>
            <a:r>
              <a:rPr sz="2400" dirty="0">
                <a:latin typeface="Times New Roman"/>
                <a:cs typeface="Times New Roman"/>
              </a:rPr>
              <a:t>Software</a:t>
            </a:r>
            <a:r>
              <a:rPr sz="2400" spc="-75" dirty="0">
                <a:latin typeface="Times New Roman"/>
                <a:cs typeface="Times New Roman"/>
              </a:rPr>
              <a:t> </a:t>
            </a:r>
            <a:r>
              <a:rPr sz="2400" dirty="0">
                <a:latin typeface="Times New Roman"/>
                <a:cs typeface="Times New Roman"/>
              </a:rPr>
              <a:t>Requirements</a:t>
            </a:r>
            <a:r>
              <a:rPr sz="2400" spc="-60" dirty="0">
                <a:latin typeface="Times New Roman"/>
                <a:cs typeface="Times New Roman"/>
              </a:rPr>
              <a:t> </a:t>
            </a:r>
            <a:r>
              <a:rPr sz="2400" spc="-10" dirty="0">
                <a:latin typeface="Times New Roman"/>
                <a:cs typeface="Times New Roman"/>
              </a:rPr>
              <a:t>Specification</a:t>
            </a:r>
            <a:endParaRPr sz="2400" dirty="0">
              <a:latin typeface="Times New Roman"/>
              <a:cs typeface="Times New Roman"/>
            </a:endParaRPr>
          </a:p>
          <a:p>
            <a:pPr>
              <a:lnSpc>
                <a:spcPct val="100000"/>
              </a:lnSpc>
              <a:spcBef>
                <a:spcPts val="790"/>
              </a:spcBef>
            </a:pPr>
            <a:endParaRPr sz="2400" dirty="0">
              <a:latin typeface="Times New Roman"/>
              <a:cs typeface="Times New Roman"/>
            </a:endParaRPr>
          </a:p>
          <a:p>
            <a:pPr marL="1270" algn="ctr">
              <a:lnSpc>
                <a:spcPct val="100000"/>
              </a:lnSpc>
              <a:spcBef>
                <a:spcPts val="5"/>
              </a:spcBef>
            </a:pPr>
            <a:r>
              <a:rPr lang="en-IN" sz="2400" spc="-10" dirty="0">
                <a:latin typeface="Times New Roman"/>
                <a:cs typeface="Times New Roman"/>
              </a:rPr>
              <a:t>20</a:t>
            </a:r>
            <a:r>
              <a:rPr sz="2400" spc="-10" dirty="0">
                <a:latin typeface="Times New Roman"/>
                <a:cs typeface="Times New Roman"/>
              </a:rPr>
              <a:t>-04-2024</a:t>
            </a:r>
            <a:endParaRPr sz="2400" dirty="0">
              <a:latin typeface="Times New Roman"/>
              <a:cs typeface="Times New Roman"/>
            </a:endParaRPr>
          </a:p>
        </p:txBody>
      </p:sp>
      <p:sp>
        <p:nvSpPr>
          <p:cNvPr id="4" name="object 4"/>
          <p:cNvSpPr txBox="1"/>
          <p:nvPr/>
        </p:nvSpPr>
        <p:spPr>
          <a:xfrm>
            <a:off x="2505836" y="3459860"/>
            <a:ext cx="2758440" cy="238125"/>
          </a:xfrm>
          <a:prstGeom prst="rect">
            <a:avLst/>
          </a:prstGeom>
        </p:spPr>
        <p:txBody>
          <a:bodyPr vert="horz" wrap="square" lIns="0" tIns="11430" rIns="0" bIns="0" rtlCol="0">
            <a:spAutoFit/>
          </a:bodyPr>
          <a:lstStyle/>
          <a:p>
            <a:pPr marL="12700">
              <a:lnSpc>
                <a:spcPct val="100000"/>
              </a:lnSpc>
              <a:spcBef>
                <a:spcPts val="90"/>
              </a:spcBef>
            </a:pPr>
            <a:r>
              <a:rPr sz="1400" u="sng" dirty="0">
                <a:uFill>
                  <a:solidFill>
                    <a:srgbClr val="000000"/>
                  </a:solidFill>
                </a:uFill>
                <a:latin typeface="Arial MT"/>
                <a:cs typeface="Arial MT"/>
              </a:rPr>
              <a:t>Final</a:t>
            </a:r>
            <a:r>
              <a:rPr sz="1400" u="sng" spc="25" dirty="0">
                <a:uFill>
                  <a:solidFill>
                    <a:srgbClr val="000000"/>
                  </a:solidFill>
                </a:uFill>
                <a:latin typeface="Arial MT"/>
                <a:cs typeface="Arial MT"/>
              </a:rPr>
              <a:t> </a:t>
            </a:r>
            <a:r>
              <a:rPr sz="1400" u="sng" spc="-10" dirty="0">
                <a:uFill>
                  <a:solidFill>
                    <a:srgbClr val="000000"/>
                  </a:solidFill>
                </a:uFill>
                <a:latin typeface="Arial MT"/>
                <a:cs typeface="Arial MT"/>
              </a:rPr>
              <a:t>Report/Supporting</a:t>
            </a:r>
            <a:r>
              <a:rPr sz="1400" u="sng" spc="-5" dirty="0">
                <a:uFill>
                  <a:solidFill>
                    <a:srgbClr val="000000"/>
                  </a:solidFill>
                </a:uFill>
                <a:latin typeface="Arial MT"/>
                <a:cs typeface="Arial MT"/>
              </a:rPr>
              <a:t> </a:t>
            </a:r>
            <a:r>
              <a:rPr sz="1400" u="sng" spc="-10" dirty="0">
                <a:uFill>
                  <a:solidFill>
                    <a:srgbClr val="000000"/>
                  </a:solidFill>
                </a:uFill>
                <a:latin typeface="Arial MT"/>
                <a:cs typeface="Arial MT"/>
              </a:rPr>
              <a:t>Document</a:t>
            </a:r>
            <a:endParaRPr sz="1400">
              <a:latin typeface="Arial MT"/>
              <a:cs typeface="Arial MT"/>
            </a:endParaRPr>
          </a:p>
        </p:txBody>
      </p:sp>
      <p:sp>
        <p:nvSpPr>
          <p:cNvPr id="5" name="object 5"/>
          <p:cNvSpPr txBox="1"/>
          <p:nvPr/>
        </p:nvSpPr>
        <p:spPr>
          <a:xfrm>
            <a:off x="1816735" y="4088442"/>
            <a:ext cx="4144010" cy="732790"/>
          </a:xfrm>
          <a:prstGeom prst="rect">
            <a:avLst/>
          </a:prstGeom>
        </p:spPr>
        <p:txBody>
          <a:bodyPr vert="horz" wrap="square" lIns="0" tIns="135255" rIns="0" bIns="0" rtlCol="0">
            <a:spAutoFit/>
          </a:bodyPr>
          <a:lstStyle/>
          <a:p>
            <a:pPr algn="ctr">
              <a:lnSpc>
                <a:spcPct val="100000"/>
              </a:lnSpc>
              <a:spcBef>
                <a:spcPts val="1065"/>
              </a:spcBef>
            </a:pPr>
            <a:r>
              <a:rPr sz="2200" u="sng" dirty="0">
                <a:uFill>
                  <a:solidFill>
                    <a:srgbClr val="000000"/>
                  </a:solidFill>
                </a:uFill>
                <a:latin typeface="Arial MT"/>
                <a:cs typeface="Arial MT"/>
              </a:rPr>
              <a:t>Frontend</a:t>
            </a:r>
            <a:r>
              <a:rPr sz="2200" u="sng" spc="-65" dirty="0">
                <a:uFill>
                  <a:solidFill>
                    <a:srgbClr val="000000"/>
                  </a:solidFill>
                </a:uFill>
                <a:latin typeface="Arial MT"/>
                <a:cs typeface="Arial MT"/>
              </a:rPr>
              <a:t> </a:t>
            </a:r>
            <a:r>
              <a:rPr sz="2200" u="sng" dirty="0">
                <a:uFill>
                  <a:solidFill>
                    <a:srgbClr val="000000"/>
                  </a:solidFill>
                </a:uFill>
                <a:latin typeface="Arial MT"/>
                <a:cs typeface="Arial MT"/>
              </a:rPr>
              <a:t>Development</a:t>
            </a:r>
            <a:r>
              <a:rPr sz="2200" u="sng" spc="-45" dirty="0">
                <a:uFill>
                  <a:solidFill>
                    <a:srgbClr val="000000"/>
                  </a:solidFill>
                </a:uFill>
                <a:latin typeface="Arial MT"/>
                <a:cs typeface="Arial MT"/>
              </a:rPr>
              <a:t> </a:t>
            </a:r>
            <a:r>
              <a:rPr sz="2200" u="sng" spc="-10" dirty="0">
                <a:uFill>
                  <a:solidFill>
                    <a:srgbClr val="000000"/>
                  </a:solidFill>
                </a:uFill>
                <a:latin typeface="Arial MT"/>
                <a:cs typeface="Arial MT"/>
              </a:rPr>
              <a:t>(INT-</a:t>
            </a:r>
            <a:r>
              <a:rPr sz="2200" u="sng" spc="-20" dirty="0">
                <a:uFill>
                  <a:solidFill>
                    <a:srgbClr val="000000"/>
                  </a:solidFill>
                </a:uFill>
                <a:latin typeface="Arial MT"/>
                <a:cs typeface="Arial MT"/>
              </a:rPr>
              <a:t>219)</a:t>
            </a:r>
            <a:endParaRPr sz="2200">
              <a:latin typeface="Arial MT"/>
              <a:cs typeface="Arial MT"/>
            </a:endParaRPr>
          </a:p>
          <a:p>
            <a:pPr algn="ctr">
              <a:lnSpc>
                <a:spcPct val="100000"/>
              </a:lnSpc>
              <a:spcBef>
                <a:spcPts val="520"/>
              </a:spcBef>
            </a:pPr>
            <a:r>
              <a:rPr sz="1200" b="1" spc="-25" dirty="0">
                <a:latin typeface="Arial"/>
                <a:cs typeface="Arial"/>
              </a:rPr>
              <a:t>By</a:t>
            </a:r>
            <a:endParaRPr sz="1200">
              <a:latin typeface="Arial"/>
              <a:cs typeface="Arial"/>
            </a:endParaRPr>
          </a:p>
        </p:txBody>
      </p:sp>
      <p:graphicFrame>
        <p:nvGraphicFramePr>
          <p:cNvPr id="6" name="object 6"/>
          <p:cNvGraphicFramePr>
            <a:graphicFrameLocks noGrp="1"/>
          </p:cNvGraphicFramePr>
          <p:nvPr>
            <p:extLst>
              <p:ext uri="{D42A27DB-BD31-4B8C-83A1-F6EECF244321}">
                <p14:modId xmlns:p14="http://schemas.microsoft.com/office/powerpoint/2010/main" val="1917665758"/>
              </p:ext>
            </p:extLst>
          </p:nvPr>
        </p:nvGraphicFramePr>
        <p:xfrm>
          <a:off x="914704" y="4853940"/>
          <a:ext cx="5878497" cy="484505"/>
        </p:xfrm>
        <a:graphic>
          <a:graphicData uri="http://schemas.openxmlformats.org/drawingml/2006/table">
            <a:tbl>
              <a:tblPr firstRow="1" bandRow="1">
                <a:tableStyleId>{2D5ABB26-0587-4C30-8999-92F81FD0307C}</a:tableStyleId>
              </a:tblPr>
              <a:tblGrid>
                <a:gridCol w="549275">
                  <a:extLst>
                    <a:ext uri="{9D8B030D-6E8A-4147-A177-3AD203B41FA5}">
                      <a16:colId xmlns="" xmlns:a16="http://schemas.microsoft.com/office/drawing/2014/main" val="20000"/>
                    </a:ext>
                  </a:extLst>
                </a:gridCol>
                <a:gridCol w="994410">
                  <a:extLst>
                    <a:ext uri="{9D8B030D-6E8A-4147-A177-3AD203B41FA5}">
                      <a16:colId xmlns="" xmlns:a16="http://schemas.microsoft.com/office/drawing/2014/main" val="20001"/>
                    </a:ext>
                  </a:extLst>
                </a:gridCol>
                <a:gridCol w="1275411">
                  <a:extLst>
                    <a:ext uri="{9D8B030D-6E8A-4147-A177-3AD203B41FA5}">
                      <a16:colId xmlns="" xmlns:a16="http://schemas.microsoft.com/office/drawing/2014/main" val="20002"/>
                    </a:ext>
                  </a:extLst>
                </a:gridCol>
                <a:gridCol w="692123">
                  <a:extLst>
                    <a:ext uri="{9D8B030D-6E8A-4147-A177-3AD203B41FA5}">
                      <a16:colId xmlns="" xmlns:a16="http://schemas.microsoft.com/office/drawing/2014/main" val="20003"/>
                    </a:ext>
                  </a:extLst>
                </a:gridCol>
                <a:gridCol w="817245">
                  <a:extLst>
                    <a:ext uri="{9D8B030D-6E8A-4147-A177-3AD203B41FA5}">
                      <a16:colId xmlns="" xmlns:a16="http://schemas.microsoft.com/office/drawing/2014/main" val="20004"/>
                    </a:ext>
                  </a:extLst>
                </a:gridCol>
                <a:gridCol w="970279">
                  <a:extLst>
                    <a:ext uri="{9D8B030D-6E8A-4147-A177-3AD203B41FA5}">
                      <a16:colId xmlns="" xmlns:a16="http://schemas.microsoft.com/office/drawing/2014/main" val="20005"/>
                    </a:ext>
                  </a:extLst>
                </a:gridCol>
                <a:gridCol w="579754">
                  <a:extLst>
                    <a:ext uri="{9D8B030D-6E8A-4147-A177-3AD203B41FA5}">
                      <a16:colId xmlns="" xmlns:a16="http://schemas.microsoft.com/office/drawing/2014/main" val="20006"/>
                    </a:ext>
                  </a:extLst>
                </a:gridCol>
              </a:tblGrid>
              <a:tr h="295275">
                <a:tc>
                  <a:txBody>
                    <a:bodyPr/>
                    <a:lstStyle/>
                    <a:p>
                      <a:pPr marL="4445" algn="ctr">
                        <a:lnSpc>
                          <a:spcPts val="1150"/>
                        </a:lnSpc>
                      </a:pPr>
                      <a:r>
                        <a:rPr sz="1000" dirty="0">
                          <a:latin typeface="Arial MT"/>
                          <a:cs typeface="Arial MT"/>
                        </a:rPr>
                        <a:t>Sr.</a:t>
                      </a:r>
                      <a:r>
                        <a:rPr sz="1000" spc="25" dirty="0">
                          <a:latin typeface="Arial MT"/>
                          <a:cs typeface="Arial MT"/>
                        </a:rPr>
                        <a:t> </a:t>
                      </a:r>
                      <a:r>
                        <a:rPr sz="1000" spc="-25" dirty="0">
                          <a:latin typeface="Arial MT"/>
                          <a:cs typeface="Arial MT"/>
                        </a:rPr>
                        <a:t>No.</a:t>
                      </a:r>
                      <a:endParaRPr sz="1000" dirty="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marL="419100" marR="145415" indent="-259079">
                        <a:lnSpc>
                          <a:spcPts val="1150"/>
                        </a:lnSpc>
                      </a:pPr>
                      <a:r>
                        <a:rPr sz="1000" spc="-10" dirty="0">
                          <a:latin typeface="Arial MT"/>
                          <a:cs typeface="Arial MT"/>
                        </a:rPr>
                        <a:t>Registration </a:t>
                      </a:r>
                      <a:r>
                        <a:rPr sz="1000" spc="-25" dirty="0">
                          <a:latin typeface="Arial MT"/>
                          <a:cs typeface="Arial MT"/>
                        </a:rPr>
                        <a:t>No</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marL="135255">
                        <a:lnSpc>
                          <a:spcPts val="1150"/>
                        </a:lnSpc>
                      </a:pPr>
                      <a:r>
                        <a:rPr sz="1000" dirty="0">
                          <a:latin typeface="Arial MT"/>
                          <a:cs typeface="Arial MT"/>
                        </a:rPr>
                        <a:t>Name</a:t>
                      </a:r>
                      <a:r>
                        <a:rPr sz="1000" spc="-10" dirty="0">
                          <a:latin typeface="Arial MT"/>
                          <a:cs typeface="Arial MT"/>
                        </a:rPr>
                        <a:t> </a:t>
                      </a:r>
                      <a:r>
                        <a:rPr sz="1000" dirty="0">
                          <a:latin typeface="Arial MT"/>
                          <a:cs typeface="Arial MT"/>
                        </a:rPr>
                        <a:t>of</a:t>
                      </a:r>
                      <a:r>
                        <a:rPr sz="1000" spc="5" dirty="0">
                          <a:latin typeface="Arial MT"/>
                          <a:cs typeface="Arial MT"/>
                        </a:rPr>
                        <a:t> </a:t>
                      </a:r>
                      <a:r>
                        <a:rPr sz="1000" spc="-10" dirty="0">
                          <a:latin typeface="Arial MT"/>
                          <a:cs typeface="Arial MT"/>
                        </a:rPr>
                        <a:t>Student</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marL="190500">
                        <a:lnSpc>
                          <a:spcPts val="1150"/>
                        </a:lnSpc>
                      </a:pPr>
                      <a:r>
                        <a:rPr sz="1000" dirty="0">
                          <a:latin typeface="Arial MT"/>
                          <a:cs typeface="Arial MT"/>
                        </a:rPr>
                        <a:t>Roll</a:t>
                      </a:r>
                      <a:r>
                        <a:rPr sz="1000" spc="-5" dirty="0">
                          <a:latin typeface="Arial MT"/>
                          <a:cs typeface="Arial MT"/>
                        </a:rPr>
                        <a:t> </a:t>
                      </a:r>
                      <a:r>
                        <a:rPr sz="1000" spc="-25" dirty="0">
                          <a:latin typeface="Arial MT"/>
                          <a:cs typeface="Arial MT"/>
                        </a:rPr>
                        <a:t>No</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marL="77470">
                        <a:lnSpc>
                          <a:spcPts val="1150"/>
                        </a:lnSpc>
                      </a:pPr>
                      <a:r>
                        <a:rPr sz="1000" dirty="0">
                          <a:latin typeface="Arial MT"/>
                          <a:cs typeface="Arial MT"/>
                        </a:rPr>
                        <a:t>Total </a:t>
                      </a:r>
                      <a:r>
                        <a:rPr sz="1000" spc="-10" dirty="0">
                          <a:latin typeface="Arial MT"/>
                          <a:cs typeface="Arial MT"/>
                        </a:rPr>
                        <a:t>Marks</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marL="227329" marR="215265" indent="85090">
                        <a:lnSpc>
                          <a:spcPts val="1150"/>
                        </a:lnSpc>
                      </a:pPr>
                      <a:r>
                        <a:rPr sz="1000" spc="-10" dirty="0">
                          <a:latin typeface="Arial MT"/>
                          <a:cs typeface="Arial MT"/>
                        </a:rPr>
                        <a:t>Marks Obtained</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tc>
                  <a:txBody>
                    <a:bodyPr/>
                    <a:lstStyle/>
                    <a:p>
                      <a:pPr>
                        <a:lnSpc>
                          <a:spcPct val="100000"/>
                        </a:lnSpc>
                      </a:pPr>
                      <a:endParaRPr sz="150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tcPr>
                </a:tc>
                <a:extLst>
                  <a:ext uri="{0D108BD9-81ED-4DB2-BD59-A6C34878D82A}">
                    <a16:rowId xmlns="" xmlns:a16="http://schemas.microsoft.com/office/drawing/2014/main" val="10000"/>
                  </a:ext>
                </a:extLst>
              </a:tr>
              <a:tr h="179705">
                <a:tc>
                  <a:txBody>
                    <a:bodyPr/>
                    <a:lstStyle/>
                    <a:p>
                      <a:pPr marL="6350" algn="ctr">
                        <a:lnSpc>
                          <a:spcPts val="1150"/>
                        </a:lnSpc>
                      </a:pPr>
                      <a:r>
                        <a:rPr sz="1000" spc="-50" dirty="0">
                          <a:latin typeface="Arial MT"/>
                          <a:cs typeface="Arial MT"/>
                        </a:rPr>
                        <a:t>1</a:t>
                      </a:r>
                      <a:endParaRPr sz="100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marL="71120">
                        <a:lnSpc>
                          <a:spcPts val="1315"/>
                        </a:lnSpc>
                      </a:pPr>
                      <a:r>
                        <a:rPr sz="1200" spc="-10" dirty="0">
                          <a:latin typeface="Arial MT"/>
                          <a:cs typeface="Arial MT"/>
                        </a:rPr>
                        <a:t>12</a:t>
                      </a:r>
                      <a:r>
                        <a:rPr lang="en-IN" sz="1200" spc="-10" dirty="0" smtClean="0">
                          <a:latin typeface="Arial MT"/>
                          <a:cs typeface="Arial MT"/>
                        </a:rPr>
                        <a:t>221896</a:t>
                      </a:r>
                      <a:endParaRPr sz="1200" dirty="0">
                        <a:latin typeface="Arial MT"/>
                        <a:cs typeface="Arial MT"/>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marL="68580">
                        <a:lnSpc>
                          <a:spcPts val="1315"/>
                        </a:lnSpc>
                      </a:pPr>
                      <a:r>
                        <a:rPr lang="en-US" sz="900" dirty="0" err="1" smtClean="0">
                          <a:latin typeface="Times New Roman"/>
                          <a:cs typeface="Times New Roman"/>
                        </a:rPr>
                        <a:t>Mohit</a:t>
                      </a:r>
                      <a:endParaRPr sz="900" dirty="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marL="68580">
                        <a:lnSpc>
                          <a:spcPts val="1315"/>
                        </a:lnSpc>
                      </a:pPr>
                      <a:r>
                        <a:rPr lang="en-IN" sz="1200" spc="-25" dirty="0" smtClean="0">
                          <a:latin typeface="Times New Roman"/>
                          <a:cs typeface="Times New Roman"/>
                        </a:rPr>
                        <a:t>66</a:t>
                      </a:r>
                      <a:endParaRPr sz="1200" dirty="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a:lnSpc>
                          <a:spcPct val="100000"/>
                        </a:lnSpc>
                      </a:pPr>
                      <a:endParaRPr sz="100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a:lnSpc>
                          <a:spcPct val="100000"/>
                        </a:lnSpc>
                      </a:pPr>
                      <a:endParaRPr sz="100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tc>
                  <a:txBody>
                    <a:bodyPr/>
                    <a:lstStyle/>
                    <a:p>
                      <a:pPr>
                        <a:lnSpc>
                          <a:spcPct val="100000"/>
                        </a:lnSpc>
                      </a:pPr>
                      <a:endParaRPr sz="1000" dirty="0">
                        <a:latin typeface="Times New Roman"/>
                        <a:cs typeface="Times New Roman"/>
                      </a:endParaRPr>
                    </a:p>
                  </a:txBody>
                  <a:tcPr marL="0" marR="0" marT="0" marB="0">
                    <a:lnL w="3175">
                      <a:solidFill>
                        <a:srgbClr val="000000"/>
                      </a:solidFill>
                      <a:prstDash val="solid"/>
                    </a:lnL>
                    <a:lnR w="3175">
                      <a:solidFill>
                        <a:srgbClr val="000000"/>
                      </a:solidFill>
                      <a:prstDash val="solid"/>
                    </a:lnR>
                    <a:lnT w="3175">
                      <a:solidFill>
                        <a:srgbClr val="000000"/>
                      </a:solidFill>
                      <a:prstDash val="solid"/>
                    </a:lnT>
                    <a:lnB w="3175">
                      <a:solidFill>
                        <a:srgbClr val="000000"/>
                      </a:solidFill>
                      <a:prstDash val="solid"/>
                    </a:lnB>
                    <a:solidFill>
                      <a:srgbClr val="EDEDED"/>
                    </a:solidFill>
                  </a:tcPr>
                </a:tc>
                <a:extLst>
                  <a:ext uri="{0D108BD9-81ED-4DB2-BD59-A6C34878D82A}">
                    <a16:rowId xmlns="" xmlns:a16="http://schemas.microsoft.com/office/drawing/2014/main" val="10001"/>
                  </a:ext>
                </a:extLst>
              </a:tr>
            </a:tbl>
          </a:graphicData>
        </a:graphic>
      </p:graphicFrame>
      <p:sp>
        <p:nvSpPr>
          <p:cNvPr id="7" name="object 7"/>
          <p:cNvSpPr txBox="1"/>
          <p:nvPr/>
        </p:nvSpPr>
        <p:spPr>
          <a:xfrm>
            <a:off x="2030348" y="8627685"/>
            <a:ext cx="3710304" cy="440690"/>
          </a:xfrm>
          <a:prstGeom prst="rect">
            <a:avLst/>
          </a:prstGeom>
        </p:spPr>
        <p:txBody>
          <a:bodyPr vert="horz" wrap="square" lIns="0" tIns="43815" rIns="0" bIns="0" rtlCol="0">
            <a:spAutoFit/>
          </a:bodyPr>
          <a:lstStyle/>
          <a:p>
            <a:pPr algn="ctr">
              <a:lnSpc>
                <a:spcPct val="100000"/>
              </a:lnSpc>
              <a:spcBef>
                <a:spcPts val="345"/>
              </a:spcBef>
            </a:pPr>
            <a:r>
              <a:rPr sz="1100" b="1" dirty="0">
                <a:latin typeface="Arial"/>
                <a:cs typeface="Arial"/>
              </a:rPr>
              <a:t>Submitted</a:t>
            </a:r>
            <a:r>
              <a:rPr sz="1100" b="1" spc="-35" dirty="0">
                <a:latin typeface="Arial"/>
                <a:cs typeface="Arial"/>
              </a:rPr>
              <a:t> </a:t>
            </a:r>
            <a:r>
              <a:rPr sz="1100" b="1" dirty="0">
                <a:latin typeface="Arial"/>
                <a:cs typeface="Arial"/>
              </a:rPr>
              <a:t>To</a:t>
            </a:r>
            <a:r>
              <a:rPr sz="1100" b="1" spc="-55" dirty="0">
                <a:latin typeface="Arial"/>
                <a:cs typeface="Arial"/>
              </a:rPr>
              <a:t> </a:t>
            </a:r>
            <a:r>
              <a:rPr lang="en-IN" sz="1100" b="1" spc="-55" dirty="0" err="1" smtClean="0">
                <a:latin typeface="Arial"/>
                <a:cs typeface="Arial"/>
              </a:rPr>
              <a:t>Palvi</a:t>
            </a:r>
            <a:r>
              <a:rPr lang="en-IN" sz="1100" b="1" spc="-55" dirty="0" smtClean="0">
                <a:latin typeface="Arial"/>
                <a:cs typeface="Arial"/>
              </a:rPr>
              <a:t> </a:t>
            </a:r>
            <a:r>
              <a:rPr lang="en-IN" sz="1100" b="1" spc="-55" dirty="0" err="1" smtClean="0">
                <a:latin typeface="Arial"/>
                <a:cs typeface="Arial"/>
              </a:rPr>
              <a:t>soni</a:t>
            </a:r>
            <a:r>
              <a:rPr lang="en-IN" sz="1100" b="1" spc="-55" dirty="0" smtClean="0">
                <a:latin typeface="Arial"/>
                <a:cs typeface="Arial"/>
              </a:rPr>
              <a:t> </a:t>
            </a:r>
            <a:r>
              <a:rPr sz="1100" b="1" dirty="0" smtClean="0">
                <a:latin typeface="Arial"/>
                <a:cs typeface="Arial"/>
              </a:rPr>
              <a:t>Mam</a:t>
            </a:r>
            <a:r>
              <a:rPr sz="1100" b="1" dirty="0">
                <a:latin typeface="Arial"/>
                <a:cs typeface="Arial"/>
              </a:rPr>
              <a:t>,</a:t>
            </a:r>
            <a:r>
              <a:rPr sz="1100" b="1" spc="-5" dirty="0">
                <a:latin typeface="Arial"/>
                <a:cs typeface="Arial"/>
              </a:rPr>
              <a:t> </a:t>
            </a:r>
            <a:r>
              <a:rPr sz="1100" b="1" dirty="0">
                <a:latin typeface="Arial"/>
                <a:cs typeface="Arial"/>
              </a:rPr>
              <a:t>Assistant</a:t>
            </a:r>
            <a:r>
              <a:rPr sz="1100" b="1" spc="-35" dirty="0">
                <a:latin typeface="Arial"/>
                <a:cs typeface="Arial"/>
              </a:rPr>
              <a:t> </a:t>
            </a:r>
            <a:r>
              <a:rPr sz="1100" b="1" spc="-10" dirty="0">
                <a:latin typeface="Arial"/>
                <a:cs typeface="Arial"/>
              </a:rPr>
              <a:t>Professor,</a:t>
            </a:r>
            <a:endParaRPr sz="1100" dirty="0">
              <a:latin typeface="Arial"/>
              <a:cs typeface="Arial"/>
            </a:endParaRPr>
          </a:p>
          <a:p>
            <a:pPr marL="1270" algn="ctr">
              <a:lnSpc>
                <a:spcPct val="100000"/>
              </a:lnSpc>
              <a:spcBef>
                <a:spcPts val="260"/>
              </a:spcBef>
            </a:pPr>
            <a:r>
              <a:rPr sz="1200" dirty="0">
                <a:latin typeface="Arial MT"/>
                <a:cs typeface="Arial MT"/>
              </a:rPr>
              <a:t>Lovely</a:t>
            </a:r>
            <a:r>
              <a:rPr sz="1200" spc="-35" dirty="0">
                <a:latin typeface="Arial MT"/>
                <a:cs typeface="Arial MT"/>
              </a:rPr>
              <a:t> </a:t>
            </a:r>
            <a:r>
              <a:rPr sz="1200" dirty="0">
                <a:latin typeface="Arial MT"/>
                <a:cs typeface="Arial MT"/>
              </a:rPr>
              <a:t>Professional</a:t>
            </a:r>
            <a:r>
              <a:rPr sz="1200" spc="-5" dirty="0">
                <a:latin typeface="Arial MT"/>
                <a:cs typeface="Arial MT"/>
              </a:rPr>
              <a:t> </a:t>
            </a:r>
            <a:r>
              <a:rPr sz="1200" spc="-10" dirty="0">
                <a:latin typeface="Arial MT"/>
                <a:cs typeface="Arial MT"/>
              </a:rPr>
              <a:t>University</a:t>
            </a:r>
            <a:endParaRPr sz="1200" dirty="0">
              <a:latin typeface="Arial MT"/>
              <a:cs typeface="Arial MT"/>
            </a:endParaRPr>
          </a:p>
        </p:txBody>
      </p:sp>
      <p:sp>
        <p:nvSpPr>
          <p:cNvPr id="8" name="object 8"/>
          <p:cNvSpPr/>
          <p:nvPr/>
        </p:nvSpPr>
        <p:spPr>
          <a:xfrm>
            <a:off x="896416" y="8387460"/>
            <a:ext cx="5982335" cy="6350"/>
          </a:xfrm>
          <a:custGeom>
            <a:avLst/>
            <a:gdLst/>
            <a:ahLst/>
            <a:cxnLst/>
            <a:rect l="l" t="t" r="r" b="b"/>
            <a:pathLst>
              <a:path w="5982334" h="6350">
                <a:moveTo>
                  <a:pt x="5982335" y="0"/>
                </a:moveTo>
                <a:lnTo>
                  <a:pt x="0" y="0"/>
                </a:lnTo>
                <a:lnTo>
                  <a:pt x="0" y="6095"/>
                </a:lnTo>
                <a:lnTo>
                  <a:pt x="5982335" y="6095"/>
                </a:lnTo>
                <a:lnTo>
                  <a:pt x="5982335" y="0"/>
                </a:lnTo>
                <a:close/>
              </a:path>
            </a:pathLst>
          </a:custGeom>
          <a:solidFill>
            <a:srgbClr val="515151"/>
          </a:solidFill>
        </p:spPr>
        <p:txBody>
          <a:bodyPr wrap="square" lIns="0" tIns="0" rIns="0" bIns="0" rtlCol="0"/>
          <a:lstStyle/>
          <a:p>
            <a:endParaRPr/>
          </a:p>
        </p:txBody>
      </p:sp>
      <p:pic>
        <p:nvPicPr>
          <p:cNvPr id="9" name="object 9"/>
          <p:cNvPicPr/>
          <p:nvPr/>
        </p:nvPicPr>
        <p:blipFill>
          <a:blip r:embed="rId2" cstate="print"/>
          <a:stretch>
            <a:fillRect/>
          </a:stretch>
        </p:blipFill>
        <p:spPr>
          <a:xfrm>
            <a:off x="908685" y="5454650"/>
            <a:ext cx="6118224" cy="277050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5</a:t>
            </a:r>
          </a:p>
        </p:txBody>
      </p:sp>
      <p:sp>
        <p:nvSpPr>
          <p:cNvPr id="2" name="object 2"/>
          <p:cNvSpPr txBox="1"/>
          <p:nvPr/>
        </p:nvSpPr>
        <p:spPr>
          <a:xfrm>
            <a:off x="1130604" y="429514"/>
            <a:ext cx="5728335" cy="8079135"/>
          </a:xfrm>
          <a:prstGeom prst="rect">
            <a:avLst/>
          </a:prstGeom>
        </p:spPr>
        <p:txBody>
          <a:bodyPr vert="horz" wrap="square" lIns="0" tIns="12700" rIns="0" bIns="0" rtlCol="0">
            <a:spAutoFit/>
          </a:bodyPr>
          <a:lstStyle/>
          <a:p>
            <a:pPr>
              <a:lnSpc>
                <a:spcPct val="100000"/>
              </a:lnSpc>
              <a:spcBef>
                <a:spcPts val="765"/>
              </a:spcBef>
            </a:pPr>
            <a:endParaRPr sz="1200" dirty="0">
              <a:latin typeface="Times New Roman"/>
              <a:cs typeface="Times New Roman"/>
            </a:endParaRPr>
          </a:p>
          <a:p>
            <a:pPr marL="12700">
              <a:lnSpc>
                <a:spcPct val="100000"/>
              </a:lnSpc>
              <a:spcBef>
                <a:spcPts val="1145"/>
              </a:spcBef>
            </a:pPr>
            <a:r>
              <a:rPr sz="1400" b="1" spc="-10" dirty="0">
                <a:latin typeface="Times New Roman"/>
                <a:cs typeface="Times New Roman"/>
              </a:rPr>
              <a:t>1.4Overview</a:t>
            </a:r>
            <a:endParaRPr sz="1400" dirty="0">
              <a:latin typeface="Times New Roman"/>
              <a:cs typeface="Times New Roman"/>
            </a:endParaRPr>
          </a:p>
          <a:p>
            <a:pPr marL="280670">
              <a:lnSpc>
                <a:spcPct val="100000"/>
              </a:lnSpc>
              <a:spcBef>
                <a:spcPts val="515"/>
              </a:spcBef>
            </a:pPr>
            <a:r>
              <a:rPr sz="1200" dirty="0">
                <a:latin typeface="Times New Roman"/>
                <a:cs typeface="Times New Roman"/>
              </a:rPr>
              <a:t>**</a:t>
            </a:r>
            <a:r>
              <a:rPr sz="1200" spc="-10" dirty="0">
                <a:latin typeface="Times New Roman"/>
                <a:cs typeface="Times New Roman"/>
              </a:rPr>
              <a:t> </a:t>
            </a:r>
            <a:r>
              <a:rPr sz="1200" dirty="0">
                <a:latin typeface="Times New Roman"/>
                <a:cs typeface="Times New Roman"/>
              </a:rPr>
              <a:t>Overview</a:t>
            </a:r>
            <a:r>
              <a:rPr sz="1200" spc="-10" dirty="0">
                <a:latin typeface="Times New Roman"/>
                <a:cs typeface="Times New Roman"/>
              </a:rPr>
              <a:t> </a:t>
            </a:r>
            <a:r>
              <a:rPr sz="1200" dirty="0">
                <a:latin typeface="Times New Roman"/>
                <a:cs typeface="Times New Roman"/>
              </a:rPr>
              <a:t>of</a:t>
            </a:r>
            <a:r>
              <a:rPr sz="1200" spc="-40"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SRS**</a:t>
            </a:r>
            <a:endParaRPr sz="1200" dirty="0">
              <a:latin typeface="Times New Roman"/>
              <a:cs typeface="Times New Roman"/>
            </a:endParaRPr>
          </a:p>
          <a:p>
            <a:pPr>
              <a:lnSpc>
                <a:spcPct val="100000"/>
              </a:lnSpc>
            </a:pPr>
            <a:endParaRPr sz="1200" dirty="0">
              <a:latin typeface="Times New Roman"/>
              <a:cs typeface="Times New Roman"/>
            </a:endParaRPr>
          </a:p>
          <a:p>
            <a:pPr marL="280670" marR="84455">
              <a:lnSpc>
                <a:spcPct val="95600"/>
              </a:lnSpc>
              <a:spcBef>
                <a:spcPts val="5"/>
              </a:spcBef>
            </a:pPr>
            <a:r>
              <a:rPr lang="en-US" sz="1200" dirty="0">
                <a:latin typeface="Times New Roman"/>
                <a:cs typeface="Times New Roman"/>
              </a:rPr>
              <a:t>The Software Requirements Specification (SRS) for the Muscle Up Gym Mobile App serves as a comprehensive roadmap for its development. This section provides an outline of the document's content and organizational structure to ensure a clear understanding of the app's functionalities and requirements.</a:t>
            </a:r>
          </a:p>
          <a:p>
            <a:pPr marL="280670" marR="84455">
              <a:lnSpc>
                <a:spcPct val="95600"/>
              </a:lnSpc>
              <a:spcBef>
                <a:spcPts val="5"/>
              </a:spcBef>
            </a:pPr>
            <a:endParaRPr lang="en-US" sz="1200" dirty="0">
              <a:latin typeface="Times New Roman"/>
              <a:cs typeface="Times New Roman"/>
            </a:endParaRPr>
          </a:p>
          <a:p>
            <a:pPr marL="280670" marR="84455">
              <a:lnSpc>
                <a:spcPct val="95600"/>
              </a:lnSpc>
              <a:spcBef>
                <a:spcPts val="5"/>
              </a:spcBef>
            </a:pPr>
            <a:r>
              <a:rPr lang="en-US" sz="1200" dirty="0">
                <a:latin typeface="Times New Roman"/>
                <a:cs typeface="Times New Roman"/>
              </a:rPr>
              <a:t>1.1 Content Description:</a:t>
            </a:r>
          </a:p>
          <a:p>
            <a:pPr marL="280670" marR="84455">
              <a:lnSpc>
                <a:spcPct val="95600"/>
              </a:lnSpc>
              <a:spcBef>
                <a:spcPts val="5"/>
              </a:spcBef>
            </a:pPr>
            <a:endParaRPr lang="en-US" sz="1200" dirty="0">
              <a:latin typeface="Times New Roman"/>
              <a:cs typeface="Times New Roman"/>
            </a:endParaRPr>
          </a:p>
          <a:p>
            <a:pPr marL="280670" marR="84455">
              <a:lnSpc>
                <a:spcPct val="95600"/>
              </a:lnSpc>
              <a:spcBef>
                <a:spcPts val="5"/>
              </a:spcBef>
            </a:pPr>
            <a:r>
              <a:rPr lang="en-US" sz="1200" dirty="0">
                <a:latin typeface="Times New Roman"/>
                <a:cs typeface="Times New Roman"/>
              </a:rPr>
              <a:t>The SRS document is comprised of various sections, each addressing a specific aspect of the mobile app:</a:t>
            </a:r>
          </a:p>
          <a:p>
            <a:pPr marL="280670" marR="84455">
              <a:lnSpc>
                <a:spcPct val="95600"/>
              </a:lnSpc>
              <a:spcBef>
                <a:spcPts val="5"/>
              </a:spcBef>
            </a:pPr>
            <a:endParaRPr lang="en-US" sz="1200" dirty="0">
              <a:latin typeface="Times New Roman"/>
              <a:cs typeface="Times New Roman"/>
            </a:endParaRP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Introduction: Provides a high-level overview of the SRS, outlining its purpose, scope, target audience, and any relevant references or conventions used.</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Definitions, Acronyms, and Abbreviations (as you already have)</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General Description: This section describes the overall purpose, functionalities, and target users of the Muscle Up Gym mobile app.</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Specific Requirements: This section delves into the detailed requirements of the app, including functional and non-functional requirements. Functional requirements define what the app should do, while non-functional requirements specify how the app should perform (e.g., security, usability, performance).</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User Interfaces (UI) Prototypes (Optional): If available, this section can include mockups or wireframes to illustrate the visual layout and user interaction elements within the app.</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System Interfaces: This section details any integrations with external systems or APIs (e.g., wearable fitness trackers) that the app may utilize.</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Other Considerations: This section can address any additional aspects not covered elsewhere, such as security considerations, testing procedures, or deployment strategies.</a:t>
            </a:r>
          </a:p>
          <a:p>
            <a:pPr marL="452120" marR="84455" indent="-171450">
              <a:lnSpc>
                <a:spcPct val="95600"/>
              </a:lnSpc>
              <a:spcBef>
                <a:spcPts val="5"/>
              </a:spcBef>
              <a:buFont typeface="Arial" panose="020B0604020202020204" pitchFamily="34" charset="0"/>
              <a:buChar char="•"/>
            </a:pPr>
            <a:endParaRPr lang="en-US" sz="1200" dirty="0">
              <a:latin typeface="Times New Roman"/>
              <a:cs typeface="Times New Roman"/>
            </a:endParaRPr>
          </a:p>
          <a:p>
            <a:pPr marL="280670" marR="84455">
              <a:lnSpc>
                <a:spcPct val="95600"/>
              </a:lnSpc>
              <a:spcBef>
                <a:spcPts val="5"/>
              </a:spcBef>
            </a:pPr>
            <a:r>
              <a:rPr lang="en-US" sz="1200" dirty="0">
                <a:latin typeface="Times New Roman"/>
                <a:cs typeface="Times New Roman"/>
              </a:rPr>
              <a:t>1.2 Organizational Structure:</a:t>
            </a:r>
          </a:p>
          <a:p>
            <a:pPr marL="280670" marR="84455">
              <a:lnSpc>
                <a:spcPct val="95600"/>
              </a:lnSpc>
              <a:spcBef>
                <a:spcPts val="5"/>
              </a:spcBef>
            </a:pPr>
            <a:endParaRPr lang="en-US" sz="1200" dirty="0">
              <a:latin typeface="Times New Roman"/>
              <a:cs typeface="Times New Roman"/>
            </a:endParaRPr>
          </a:p>
          <a:p>
            <a:pPr marL="280670" marR="84455">
              <a:lnSpc>
                <a:spcPct val="95600"/>
              </a:lnSpc>
              <a:spcBef>
                <a:spcPts val="5"/>
              </a:spcBef>
            </a:pPr>
            <a:r>
              <a:rPr lang="en-US" sz="1200" dirty="0">
                <a:latin typeface="Times New Roman"/>
                <a:cs typeface="Times New Roman"/>
              </a:rPr>
              <a:t>The SRS is organized in a clear and logical manner to promote easy navigation and comprehension. It follows a hierarchical structure, with sections and subsections categorized based on their importance and relevance. Here's a breakdown of the key aspects:</a:t>
            </a:r>
          </a:p>
          <a:p>
            <a:pPr marL="280670" marR="84455">
              <a:lnSpc>
                <a:spcPct val="95600"/>
              </a:lnSpc>
              <a:spcBef>
                <a:spcPts val="5"/>
              </a:spcBef>
            </a:pPr>
            <a:endParaRPr lang="en-US" sz="1200" dirty="0">
              <a:latin typeface="Times New Roman"/>
              <a:cs typeface="Times New Roman"/>
            </a:endParaRP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Sequential Flow: The document progresses logically, starting with introductory information and gradually delving into specific requirements and details.</a:t>
            </a:r>
          </a:p>
          <a:p>
            <a:pPr marL="452120" marR="84455" indent="-171450">
              <a:lnSpc>
                <a:spcPct val="95600"/>
              </a:lnSpc>
              <a:spcBef>
                <a:spcPts val="5"/>
              </a:spcBef>
              <a:buFont typeface="Arial" panose="020B0604020202020204" pitchFamily="34" charset="0"/>
              <a:buChar char="•"/>
            </a:pPr>
            <a:r>
              <a:rPr lang="en-US" sz="1200" dirty="0">
                <a:latin typeface="Times New Roman"/>
                <a:cs typeface="Times New Roman"/>
              </a:rPr>
              <a:t>Modular Approach: Each section focuses on a distinct aspect of the app, allowing stakeholders to concentrate on relevant information without getting sidetracked by unnecessary details.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6</a:t>
            </a:r>
          </a:p>
        </p:txBody>
      </p:sp>
      <p:sp>
        <p:nvSpPr>
          <p:cNvPr id="2" name="object 2"/>
          <p:cNvSpPr txBox="1"/>
          <p:nvPr/>
        </p:nvSpPr>
        <p:spPr>
          <a:xfrm>
            <a:off x="838200" y="435070"/>
            <a:ext cx="5946140" cy="8519640"/>
          </a:xfrm>
          <a:prstGeom prst="rect">
            <a:avLst/>
          </a:prstGeom>
        </p:spPr>
        <p:txBody>
          <a:bodyPr vert="horz" wrap="square" lIns="0" tIns="12700" rIns="0" bIns="0" rtlCol="0">
            <a:spAutoFit/>
          </a:bodyPr>
          <a:lstStyle/>
          <a:p>
            <a:pPr>
              <a:lnSpc>
                <a:spcPct val="100000"/>
              </a:lnSpc>
              <a:spcBef>
                <a:spcPts val="840"/>
              </a:spcBef>
            </a:pPr>
            <a:endParaRPr sz="1200" dirty="0">
              <a:latin typeface="Times New Roman"/>
              <a:cs typeface="Times New Roman"/>
            </a:endParaRPr>
          </a:p>
          <a:p>
            <a:pPr marL="680720" marR="6350" indent="-171450">
              <a:lnSpc>
                <a:spcPct val="95800"/>
              </a:lnSpc>
              <a:buFont typeface="Arial" panose="020B0604020202020204" pitchFamily="34" charset="0"/>
              <a:buChar char="•"/>
            </a:pPr>
            <a:r>
              <a:rPr lang="en-US" sz="1200" dirty="0">
                <a:latin typeface="Times New Roman"/>
                <a:cs typeface="Times New Roman"/>
              </a:rPr>
              <a:t>Cross-Referencing: Where applicable, sections will reference each other to maintain consistency and avoid redundancy.</a:t>
            </a:r>
            <a:endParaRPr sz="1200" dirty="0">
              <a:latin typeface="Times New Roman"/>
              <a:cs typeface="Times New Roman"/>
            </a:endParaRPr>
          </a:p>
          <a:p>
            <a:pPr marL="469265" indent="-227965">
              <a:lnSpc>
                <a:spcPct val="100000"/>
              </a:lnSpc>
              <a:buFont typeface="Times New Roman"/>
              <a:buAutoNum type="arabicPeriod" startAt="2"/>
              <a:tabLst>
                <a:tab pos="469265" algn="l"/>
              </a:tabLst>
            </a:pPr>
            <a:r>
              <a:rPr sz="1600" b="1" dirty="0">
                <a:latin typeface="Times New Roman"/>
                <a:cs typeface="Times New Roman"/>
              </a:rPr>
              <a:t>General</a:t>
            </a:r>
            <a:r>
              <a:rPr sz="1600" b="1" spc="-25" dirty="0">
                <a:latin typeface="Times New Roman"/>
                <a:cs typeface="Times New Roman"/>
              </a:rPr>
              <a:t> </a:t>
            </a:r>
            <a:r>
              <a:rPr sz="1600" b="1" spc="-10" dirty="0">
                <a:latin typeface="Times New Roman"/>
                <a:cs typeface="Times New Roman"/>
              </a:rPr>
              <a:t>Description</a:t>
            </a:r>
            <a:endParaRPr sz="1600" dirty="0">
              <a:latin typeface="Times New Roman"/>
              <a:cs typeface="Times New Roman"/>
            </a:endParaRPr>
          </a:p>
          <a:p>
            <a:pPr marL="469900">
              <a:lnSpc>
                <a:spcPct val="100000"/>
              </a:lnSpc>
              <a:spcBef>
                <a:spcPts val="495"/>
              </a:spcBef>
            </a:pPr>
            <a:r>
              <a:rPr lang="en-US" sz="1200" dirty="0">
                <a:latin typeface="Times New Roman"/>
                <a:cs typeface="Times New Roman"/>
              </a:rPr>
              <a:t>This section provides a high-level overview of the Muscle Up Gym mobile app, outlining its purpose, target audience, and the general considerations that influence its development.</a:t>
            </a:r>
          </a:p>
          <a:p>
            <a:pPr marL="469900">
              <a:lnSpc>
                <a:spcPct val="100000"/>
              </a:lnSpc>
              <a:spcBef>
                <a:spcPts val="495"/>
              </a:spcBef>
            </a:pPr>
            <a:endParaRPr lang="en-US" sz="1200" dirty="0">
              <a:latin typeface="Times New Roman"/>
              <a:cs typeface="Times New Roman"/>
            </a:endParaRPr>
          </a:p>
          <a:p>
            <a:pPr marL="469900">
              <a:lnSpc>
                <a:spcPct val="100000"/>
              </a:lnSpc>
              <a:spcBef>
                <a:spcPts val="495"/>
              </a:spcBef>
            </a:pPr>
            <a:r>
              <a:rPr lang="en-US" sz="1200" dirty="0">
                <a:latin typeface="Times New Roman"/>
                <a:cs typeface="Times New Roman"/>
              </a:rPr>
              <a:t>2.1 Purpose</a:t>
            </a:r>
          </a:p>
          <a:p>
            <a:pPr marL="469900">
              <a:lnSpc>
                <a:spcPct val="100000"/>
              </a:lnSpc>
              <a:spcBef>
                <a:spcPts val="495"/>
              </a:spcBef>
            </a:pPr>
            <a:r>
              <a:rPr lang="en-US" sz="1200" dirty="0">
                <a:latin typeface="Times New Roman"/>
                <a:cs typeface="Times New Roman"/>
              </a:rPr>
              <a:t>The Muscle Up Gym mobile app serves as a complementary tool to enhance the in-gym experience and empower users on their fitness journeys. It offers functionalities to track workouts, access training resources, and connect with the gym community, all conveniently accessible on a mobile device.</a:t>
            </a:r>
          </a:p>
          <a:p>
            <a:pPr marL="469900">
              <a:lnSpc>
                <a:spcPct val="100000"/>
              </a:lnSpc>
              <a:spcBef>
                <a:spcPts val="495"/>
              </a:spcBef>
            </a:pPr>
            <a:endParaRPr lang="en-US" sz="1200" dirty="0">
              <a:latin typeface="Times New Roman"/>
              <a:cs typeface="Times New Roman"/>
            </a:endParaRPr>
          </a:p>
          <a:p>
            <a:pPr marL="469900">
              <a:lnSpc>
                <a:spcPct val="100000"/>
              </a:lnSpc>
              <a:spcBef>
                <a:spcPts val="495"/>
              </a:spcBef>
            </a:pPr>
            <a:r>
              <a:rPr lang="en-US" sz="1200" dirty="0">
                <a:latin typeface="Times New Roman"/>
                <a:cs typeface="Times New Roman"/>
              </a:rPr>
              <a:t>2.2 Target Audience</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The target audience for the Muscle Up Gym mobile app encompasses:</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Existing Gym Members: The app provides a valuable tool for members to optimize their workouts, track progress, and stay engaged with the gym.</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Potential Gym Members: The app can serve as a showcase for the gym's offerings, attracting new members interested in a technology-driven fitness experience.</a:t>
            </a:r>
          </a:p>
          <a:p>
            <a:pPr marL="469900">
              <a:lnSpc>
                <a:spcPct val="100000"/>
              </a:lnSpc>
              <a:spcBef>
                <a:spcPts val="495"/>
              </a:spcBef>
            </a:pPr>
            <a:r>
              <a:rPr lang="en-US" sz="1200" dirty="0">
                <a:latin typeface="Times New Roman"/>
                <a:cs typeface="Times New Roman"/>
              </a:rPr>
              <a:t>2.3 General Considerations</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Integration with Gym Systems: The app should seamlessly integrate with any existing gym management systems for member logins, class schedules, and other relevant data.</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Usability and User Experience: A user-friendly interface and intuitive design are crucial to ensure a positive user experience and encourage app adoption.</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Scalability and Future Development: The app's architecture should be designed to accommodate future growth and the potential addition of new features and functionalities.</a:t>
            </a:r>
          </a:p>
          <a:p>
            <a:pPr marL="641350" indent="-171450">
              <a:lnSpc>
                <a:spcPct val="100000"/>
              </a:lnSpc>
              <a:spcBef>
                <a:spcPts val="495"/>
              </a:spcBef>
              <a:buFont typeface="Arial" panose="020B0604020202020204" pitchFamily="34" charset="0"/>
              <a:buChar char="•"/>
            </a:pPr>
            <a:r>
              <a:rPr lang="en-US" sz="1200" dirty="0">
                <a:latin typeface="Times New Roman"/>
                <a:cs typeface="Times New Roman"/>
              </a:rPr>
              <a:t>Security: The app should prioritize user data security by implementing robust measures to protect personal information and workout data.</a:t>
            </a:r>
          </a:p>
          <a:p>
            <a:pPr marL="469900">
              <a:lnSpc>
                <a:spcPct val="100000"/>
              </a:lnSpc>
              <a:spcBef>
                <a:spcPts val="495"/>
              </a:spcBef>
            </a:pPr>
            <a:endParaRPr lang="en-US" sz="1200" b="1" dirty="0">
              <a:latin typeface="Times New Roman"/>
              <a:cs typeface="Times New Roman"/>
            </a:endParaRPr>
          </a:p>
          <a:p>
            <a:pPr marL="469900" algn="l">
              <a:lnSpc>
                <a:spcPct val="100000"/>
              </a:lnSpc>
              <a:spcBef>
                <a:spcPts val="495"/>
              </a:spcBef>
            </a:pPr>
            <a:r>
              <a:rPr sz="1400" b="1" dirty="0">
                <a:latin typeface="Times New Roman"/>
                <a:cs typeface="Times New Roman"/>
              </a:rPr>
              <a:t>2.1</a:t>
            </a:r>
            <a:r>
              <a:rPr sz="1400" b="1" spc="-45" dirty="0">
                <a:latin typeface="Times New Roman"/>
                <a:cs typeface="Times New Roman"/>
              </a:rPr>
              <a:t> </a:t>
            </a:r>
            <a:r>
              <a:rPr sz="1400" b="1" dirty="0">
                <a:latin typeface="Times New Roman"/>
                <a:cs typeface="Times New Roman"/>
              </a:rPr>
              <a:t>Product</a:t>
            </a:r>
            <a:r>
              <a:rPr sz="1400" b="1" spc="-40" dirty="0">
                <a:latin typeface="Times New Roman"/>
                <a:cs typeface="Times New Roman"/>
              </a:rPr>
              <a:t> </a:t>
            </a:r>
            <a:r>
              <a:rPr sz="1400" b="1" spc="-10" dirty="0">
                <a:latin typeface="Times New Roman"/>
                <a:cs typeface="Times New Roman"/>
              </a:rPr>
              <a:t>Perspective</a:t>
            </a:r>
            <a:endParaRPr sz="1400" dirty="0">
              <a:latin typeface="Times New Roman"/>
              <a:cs typeface="Times New Roman"/>
            </a:endParaRPr>
          </a:p>
          <a:p>
            <a:pPr marL="12700">
              <a:lnSpc>
                <a:spcPct val="100000"/>
              </a:lnSpc>
              <a:spcBef>
                <a:spcPts val="509"/>
              </a:spcBef>
            </a:pPr>
            <a:r>
              <a:rPr lang="en-US" sz="1200" dirty="0">
                <a:latin typeface="Times New Roman"/>
                <a:cs typeface="Times New Roman"/>
              </a:rPr>
              <a:t>2.1 Product Perspective</a:t>
            </a:r>
          </a:p>
          <a:p>
            <a:pPr marL="12700">
              <a:lnSpc>
                <a:spcPct val="100000"/>
              </a:lnSpc>
              <a:spcBef>
                <a:spcPts val="509"/>
              </a:spcBef>
            </a:pPr>
            <a:r>
              <a:rPr lang="en-US" sz="1200" dirty="0">
                <a:latin typeface="Times New Roman"/>
                <a:cs typeface="Times New Roman"/>
              </a:rPr>
              <a:t>The Muscle Up Gym mobile app exists within a competitive landscape of fitness apps and gym management tools. Understanding the product perspective is crucial to positioning the app effectively and highlighting its unique value proposition within this ecosystem.</a:t>
            </a:r>
          </a:p>
          <a:p>
            <a:pPr marL="12700">
              <a:lnSpc>
                <a:spcPct val="100000"/>
              </a:lnSpc>
              <a:spcBef>
                <a:spcPts val="509"/>
              </a:spcBef>
            </a:pPr>
            <a:endParaRPr lang="en-US" sz="1200" dirty="0">
              <a:latin typeface="Times New Roman"/>
              <a:cs typeface="Times New Roman"/>
            </a:endParaRPr>
          </a:p>
          <a:p>
            <a:pPr marL="12700">
              <a:lnSpc>
                <a:spcPct val="100000"/>
              </a:lnSpc>
              <a:spcBef>
                <a:spcPts val="509"/>
              </a:spcBef>
            </a:pPr>
            <a:r>
              <a:rPr lang="en-US" sz="1200" dirty="0">
                <a:latin typeface="Times New Roman"/>
                <a:cs typeface="Times New Roman"/>
              </a:rPr>
              <a:t>2.1.1 Relationship with Existing Fitness Apps:</a:t>
            </a:r>
            <a:endParaRPr lang="en-US" sz="1200" spc="-10" dirty="0">
              <a:latin typeface="Times New Roman"/>
              <a:cs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xfrm>
            <a:off x="902004" y="9613169"/>
            <a:ext cx="2300605" cy="194309"/>
          </a:xfrm>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xfrm>
            <a:off x="6594806" y="9516015"/>
            <a:ext cx="551179" cy="194309"/>
          </a:xfrm>
          <a:prstGeom prst="rect">
            <a:avLst/>
          </a:prstGeom>
        </p:spPr>
        <p:txBody>
          <a:bodyPr vert="horz" wrap="square" lIns="0" tIns="0" rIns="0" bIns="0" rtlCol="0">
            <a:spAutoFit/>
          </a:bodyPr>
          <a:lstStyle/>
          <a:p>
            <a:pPr marL="12700">
              <a:lnSpc>
                <a:spcPts val="1410"/>
              </a:lnSpc>
            </a:pPr>
            <a:r>
              <a:rPr dirty="0"/>
              <a:t>Page</a:t>
            </a:r>
            <a:r>
              <a:rPr spc="-20" dirty="0"/>
              <a:t> </a:t>
            </a:r>
            <a:r>
              <a:rPr spc="-25" dirty="0"/>
              <a:t>7</a:t>
            </a:r>
          </a:p>
        </p:txBody>
      </p:sp>
      <p:sp>
        <p:nvSpPr>
          <p:cNvPr id="2" name="object 2"/>
          <p:cNvSpPr txBox="1"/>
          <p:nvPr/>
        </p:nvSpPr>
        <p:spPr>
          <a:xfrm>
            <a:off x="902004" y="0"/>
            <a:ext cx="5934710" cy="9887707"/>
          </a:xfrm>
          <a:prstGeom prst="rect">
            <a:avLst/>
          </a:prstGeom>
        </p:spPr>
        <p:txBody>
          <a:bodyPr vert="horz" wrap="square" lIns="0" tIns="12700" rIns="0" bIns="0" rtlCol="0">
            <a:spAutoFit/>
          </a:bodyPr>
          <a:lstStyle/>
          <a:p>
            <a:pPr>
              <a:lnSpc>
                <a:spcPct val="100000"/>
              </a:lnSpc>
              <a:spcBef>
                <a:spcPts val="840"/>
              </a:spcBef>
            </a:pPr>
            <a:endParaRPr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The Muscle Up Gym app complements existing fitness apps by offering a gym-specific experience tailored to the gym's facilities, classes, and trainers. Here's how it differentiates itself:</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Focus on Gym Integration: Unlike generic fitness apps, the Muscle Up Gym app integrates seamlessly with the gym's existing systems, providing access to class schedules, trainer profiles, and gym-specific workout routines.</a:t>
            </a:r>
          </a:p>
          <a:p>
            <a:pPr marL="12700" marR="53975" indent="90805">
              <a:lnSpc>
                <a:spcPct val="95800"/>
              </a:lnSpc>
              <a:buChar char="-"/>
              <a:tabLst>
                <a:tab pos="103505" algn="l"/>
              </a:tabLst>
            </a:pPr>
            <a:r>
              <a:rPr lang="en-US" sz="1200" dirty="0">
                <a:latin typeface="Times New Roman"/>
                <a:cs typeface="Times New Roman"/>
              </a:rPr>
              <a:t>Community Building: The app fosters a sense of community by connecting gym members, allowing them to share workout achievements and participate in gym-organized challenges, creating a more engaging fitness experience.</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2.1.2 Integration with Wearable Fitness Trackers (Optional):</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The Muscle Up Gym app can potentially integrate with wearable fitness trackers to enhance its tracking capabilities. This integration can offer several benefits:</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Data Synchronization: Users can synchronize workout data from their fitness trackers with the app, providing a more comprehensive view of their fitness activities.</a:t>
            </a:r>
          </a:p>
          <a:p>
            <a:pPr marL="12700" marR="53975" indent="90805">
              <a:lnSpc>
                <a:spcPct val="95800"/>
              </a:lnSpc>
              <a:buChar char="-"/>
              <a:tabLst>
                <a:tab pos="103505" algn="l"/>
              </a:tabLst>
            </a:pPr>
            <a:r>
              <a:rPr lang="en-US" sz="1200" dirty="0">
                <a:latin typeface="Times New Roman"/>
                <a:cs typeface="Times New Roman"/>
              </a:rPr>
              <a:t>Biometric Data Tracking: The app could potentially leverage biometric data (heart rate, calories burned) from fitness trackers to personalize workout recommendations and progress tracking.</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2.1.3 Potential Collaboration with Other Fitness Service Providers (Optional):</a:t>
            </a:r>
          </a:p>
          <a:p>
            <a:pPr marL="12700" marR="53975" indent="90805">
              <a:lnSpc>
                <a:spcPct val="95800"/>
              </a:lnSpc>
              <a:buChar char="-"/>
              <a:tabLst>
                <a:tab pos="103505" algn="l"/>
              </a:tabLst>
            </a:pPr>
            <a:endParaRPr lang="en-US" sz="1200" dirty="0">
              <a:latin typeface="Times New Roman"/>
              <a:cs typeface="Times New Roman"/>
            </a:endParaRPr>
          </a:p>
          <a:p>
            <a:pPr marL="12700" marR="53975" indent="90805">
              <a:lnSpc>
                <a:spcPct val="95800"/>
              </a:lnSpc>
              <a:buChar char="-"/>
              <a:tabLst>
                <a:tab pos="103505" algn="l"/>
              </a:tabLst>
            </a:pPr>
            <a:r>
              <a:rPr lang="en-US" sz="1200" dirty="0">
                <a:latin typeface="Times New Roman"/>
                <a:cs typeface="Times New Roman"/>
              </a:rPr>
              <a:t>The Muscle Up Gym app might explore future collaborations with other fitness service providers, such as healthy meal planning apps or online yoga studios. This collaboration could provide users with a more holistic and integrated approach to their wellness journey.</a:t>
            </a:r>
          </a:p>
          <a:p>
            <a:pPr marL="12700" marR="53975" indent="90805">
              <a:lnSpc>
                <a:spcPct val="95800"/>
              </a:lnSpc>
              <a:buChar char="-"/>
              <a:tabLst>
                <a:tab pos="103505" algn="l"/>
              </a:tabLst>
            </a:pPr>
            <a:endParaRPr lang="en-US" sz="1200" b="1" dirty="0">
              <a:latin typeface="Times New Roman"/>
              <a:cs typeface="Times New Roman"/>
            </a:endParaRPr>
          </a:p>
          <a:p>
            <a:pPr marL="12700" marR="53975" indent="90805">
              <a:lnSpc>
                <a:spcPct val="95800"/>
              </a:lnSpc>
              <a:buChar char="-"/>
              <a:tabLst>
                <a:tab pos="103505" algn="l"/>
              </a:tabLst>
            </a:pPr>
            <a:r>
              <a:rPr sz="1400" b="1" dirty="0">
                <a:latin typeface="Times New Roman"/>
                <a:cs typeface="Times New Roman"/>
              </a:rPr>
              <a:t>2.2Product</a:t>
            </a:r>
            <a:r>
              <a:rPr sz="1400" b="1" spc="-15" dirty="0">
                <a:latin typeface="Times New Roman"/>
                <a:cs typeface="Times New Roman"/>
              </a:rPr>
              <a:t> </a:t>
            </a:r>
            <a:r>
              <a:rPr sz="1400" b="1" spc="-10" dirty="0">
                <a:latin typeface="Times New Roman"/>
                <a:cs typeface="Times New Roman"/>
              </a:rPr>
              <a:t>Functions</a:t>
            </a:r>
            <a:endParaRPr sz="1400" dirty="0">
              <a:latin typeface="Times New Roman"/>
              <a:cs typeface="Times New Roman"/>
            </a:endParaRPr>
          </a:p>
          <a:p>
            <a:pPr marL="241300">
              <a:lnSpc>
                <a:spcPct val="100000"/>
              </a:lnSpc>
              <a:spcBef>
                <a:spcPts val="515"/>
              </a:spcBef>
            </a:pPr>
            <a:r>
              <a:rPr lang="en-US" sz="1200" dirty="0">
                <a:latin typeface="Times New Roman"/>
                <a:cs typeface="Times New Roman"/>
              </a:rPr>
              <a:t>2.2 Product Functions</a:t>
            </a:r>
          </a:p>
          <a:p>
            <a:pPr marL="241300">
              <a:lnSpc>
                <a:spcPct val="100000"/>
              </a:lnSpc>
              <a:spcBef>
                <a:spcPts val="515"/>
              </a:spcBef>
            </a:pPr>
            <a:r>
              <a:rPr lang="en-US" sz="1200" dirty="0">
                <a:latin typeface="Times New Roman"/>
                <a:cs typeface="Times New Roman"/>
              </a:rPr>
              <a:t>The Muscle Up Gym mobile app offers a variety of functionalities designed to empower users on their fitness journeys. These features cater to workout tracking, personalized training guidance, and fostering a supportive gym community.</a:t>
            </a:r>
          </a:p>
          <a:p>
            <a:pPr marL="241300">
              <a:lnSpc>
                <a:spcPct val="100000"/>
              </a:lnSpc>
              <a:spcBef>
                <a:spcPts val="515"/>
              </a:spcBef>
            </a:pPr>
            <a:r>
              <a:rPr lang="en-US" sz="1200" dirty="0">
                <a:latin typeface="Times New Roman"/>
                <a:cs typeface="Times New Roman"/>
              </a:rPr>
              <a:t>2.2.1 Workout Tracking:</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Exercise Logging: Users can log individual exercises performed during their workouts, including exercise type, sets, reps, weights used, and rest periods.</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Workout History: The app maintains a record of past workouts, allowing users to track their progress over time and analyze workout trends.</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Progress Visualization: The app offers data visualization tools to present workout progress in charts and graphs, motivating users to stay on track and celebrate achievements.</a:t>
            </a:r>
          </a:p>
          <a:p>
            <a:pPr marL="241300">
              <a:lnSpc>
                <a:spcPct val="100000"/>
              </a:lnSpc>
              <a:spcBef>
                <a:spcPts val="515"/>
              </a:spcBef>
            </a:pPr>
            <a:r>
              <a:rPr lang="en-US" sz="1200" dirty="0">
                <a:latin typeface="Times New Roman"/>
                <a:cs typeface="Times New Roman"/>
              </a:rPr>
              <a:t>2.2.2 Personalized Training Support:</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On-Demand Workout Library: Provide a library of pre-designed workout routines categorized by muscle group, fitness level, and goals (e.g., strength training, weight loss, cardio).</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Trainer Integration (Optional): If applicable, the app can facilitate communication with gym trainers for personalized workout plans, exercise form checks, and ongoing coaching.</a:t>
            </a:r>
          </a:p>
          <a:p>
            <a:pPr marL="412750" indent="-171450">
              <a:lnSpc>
                <a:spcPct val="100000"/>
              </a:lnSpc>
              <a:spcBef>
                <a:spcPts val="515"/>
              </a:spcBef>
              <a:buFont typeface="Arial" panose="020B0604020202020204" pitchFamily="34" charset="0"/>
              <a:buChar char="•"/>
            </a:pPr>
            <a:r>
              <a:rPr lang="en-US" sz="1200" dirty="0">
                <a:latin typeface="Times New Roman"/>
                <a:cs typeface="Times New Roman"/>
              </a:rPr>
              <a:t>Goal Setting and Tracking: Users can set personalized fitness goals and track their progress towards achieving them within the app.</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8</a:t>
            </a:r>
          </a:p>
        </p:txBody>
      </p:sp>
      <p:sp>
        <p:nvSpPr>
          <p:cNvPr id="2" name="object 2"/>
          <p:cNvSpPr txBox="1"/>
          <p:nvPr/>
        </p:nvSpPr>
        <p:spPr>
          <a:xfrm>
            <a:off x="861188" y="313714"/>
            <a:ext cx="5730240" cy="9198672"/>
          </a:xfrm>
          <a:prstGeom prst="rect">
            <a:avLst/>
          </a:prstGeom>
        </p:spPr>
        <p:txBody>
          <a:bodyPr vert="horz" wrap="square" lIns="0" tIns="12700" rIns="0" bIns="0" rtlCol="0">
            <a:spAutoFit/>
          </a:bodyPr>
          <a:lstStyle/>
          <a:p>
            <a:pPr marL="12700">
              <a:lnSpc>
                <a:spcPct val="100000"/>
              </a:lnSpc>
              <a:spcBef>
                <a:spcPts val="100"/>
              </a:spcBef>
            </a:pPr>
            <a:endParaRPr lang="en-US" sz="1200" dirty="0">
              <a:latin typeface="Times New Roman"/>
              <a:cs typeface="Times New Roman"/>
            </a:endParaRPr>
          </a:p>
          <a:p>
            <a:pPr marL="12700">
              <a:lnSpc>
                <a:spcPct val="100000"/>
              </a:lnSpc>
              <a:spcBef>
                <a:spcPts val="100"/>
              </a:spcBef>
            </a:pPr>
            <a:r>
              <a:rPr lang="en-US" sz="1200" dirty="0">
                <a:latin typeface="Times New Roman"/>
                <a:cs typeface="Times New Roman"/>
              </a:rPr>
              <a:t>2.2.3 Community Features (Optional):</a:t>
            </a:r>
          </a:p>
          <a:p>
            <a:pPr marL="12700">
              <a:lnSpc>
                <a:spcPct val="100000"/>
              </a:lnSpc>
              <a:spcBef>
                <a:spcPts val="100"/>
              </a:spcBef>
            </a:pPr>
            <a:endParaRPr lang="en-US" sz="1200" dirty="0">
              <a:latin typeface="Times New Roman"/>
              <a:cs typeface="Times New Roman"/>
            </a:endParaRPr>
          </a:p>
          <a:p>
            <a:pPr marL="184150" indent="-171450">
              <a:lnSpc>
                <a:spcPct val="100000"/>
              </a:lnSpc>
              <a:spcBef>
                <a:spcPts val="100"/>
              </a:spcBef>
              <a:buFont typeface="Arial" panose="020B0604020202020204" pitchFamily="34" charset="0"/>
              <a:buChar char="•"/>
            </a:pPr>
            <a:r>
              <a:rPr lang="en-US" sz="1200" dirty="0">
                <a:latin typeface="Times New Roman"/>
                <a:cs typeface="Times New Roman"/>
              </a:rPr>
              <a:t>Social Feed: Create a social feed within the app where users can share workout achievements, motivational messages, and fitness tips, fostering a sense of community.</a:t>
            </a:r>
          </a:p>
          <a:p>
            <a:pPr marL="184150" indent="-171450">
              <a:lnSpc>
                <a:spcPct val="100000"/>
              </a:lnSpc>
              <a:spcBef>
                <a:spcPts val="100"/>
              </a:spcBef>
              <a:buFont typeface="Arial" panose="020B0604020202020204" pitchFamily="34" charset="0"/>
              <a:buChar char="•"/>
            </a:pPr>
            <a:r>
              <a:rPr lang="en-US" sz="1200" dirty="0">
                <a:latin typeface="Times New Roman"/>
                <a:cs typeface="Times New Roman"/>
              </a:rPr>
              <a:t>Fitness Challenges: Organize and participate in gym-curated fitness challenges to add a fun and competitive element to workouts and encourage user engagement.</a:t>
            </a:r>
          </a:p>
          <a:p>
            <a:pPr marL="184150" indent="-171450">
              <a:lnSpc>
                <a:spcPct val="100000"/>
              </a:lnSpc>
              <a:spcBef>
                <a:spcPts val="100"/>
              </a:spcBef>
              <a:buFont typeface="Arial" panose="020B0604020202020204" pitchFamily="34" charset="0"/>
              <a:buChar char="•"/>
            </a:pPr>
            <a:r>
              <a:rPr lang="en-US" sz="1200" dirty="0">
                <a:latin typeface="Times New Roman"/>
                <a:cs typeface="Times New Roman"/>
              </a:rPr>
              <a:t>Leaderboards (Optional): Implement leaderboards (based on workout metrics or challenge participation) to create a friendly competitive spirit and motivate users to push their limits.</a:t>
            </a:r>
          </a:p>
          <a:p>
            <a:pPr marL="12700">
              <a:lnSpc>
                <a:spcPct val="100000"/>
              </a:lnSpc>
              <a:spcBef>
                <a:spcPts val="100"/>
              </a:spcBef>
            </a:pPr>
            <a:r>
              <a:rPr lang="en-US" sz="1200" dirty="0">
                <a:latin typeface="Times New Roman"/>
                <a:cs typeface="Times New Roman"/>
              </a:rPr>
              <a:t>2.2.4 Additional Considerations:</a:t>
            </a:r>
          </a:p>
          <a:p>
            <a:pPr marL="12700">
              <a:lnSpc>
                <a:spcPct val="100000"/>
              </a:lnSpc>
              <a:spcBef>
                <a:spcPts val="100"/>
              </a:spcBef>
            </a:pPr>
            <a:endParaRPr lang="en-US" sz="1200" dirty="0">
              <a:latin typeface="Times New Roman"/>
              <a:cs typeface="Times New Roman"/>
            </a:endParaRPr>
          </a:p>
          <a:p>
            <a:pPr marL="184150" indent="-171450">
              <a:lnSpc>
                <a:spcPct val="100000"/>
              </a:lnSpc>
              <a:spcBef>
                <a:spcPts val="100"/>
              </a:spcBef>
              <a:buFont typeface="Arial" panose="020B0604020202020204" pitchFamily="34" charset="0"/>
              <a:buChar char="•"/>
            </a:pPr>
            <a:r>
              <a:rPr lang="en-US" sz="1200" dirty="0">
                <a:latin typeface="Times New Roman"/>
                <a:cs typeface="Times New Roman"/>
              </a:rPr>
              <a:t>Gym Information Access: Provide easy access to gym information such as location, hours of operation, class schedules, and contact details.</a:t>
            </a:r>
          </a:p>
          <a:p>
            <a:pPr marL="184150" indent="-171450">
              <a:lnSpc>
                <a:spcPct val="100000"/>
              </a:lnSpc>
              <a:spcBef>
                <a:spcPts val="100"/>
              </a:spcBef>
              <a:buFont typeface="Arial" panose="020B0604020202020204" pitchFamily="34" charset="0"/>
              <a:buChar char="•"/>
            </a:pPr>
            <a:r>
              <a:rPr lang="en-US" sz="1200" dirty="0">
                <a:latin typeface="Times New Roman"/>
                <a:cs typeface="Times New Roman"/>
              </a:rPr>
              <a:t>In-App Messaging (Optional): Allow users to communicate directly with gym staff or trainers through secure in-app messaging for inquiries or appointment scheduling.</a:t>
            </a:r>
          </a:p>
          <a:p>
            <a:pPr marL="184150" indent="-171450">
              <a:lnSpc>
                <a:spcPct val="100000"/>
              </a:lnSpc>
              <a:spcBef>
                <a:spcPts val="100"/>
              </a:spcBef>
              <a:buFont typeface="Arial" panose="020B0604020202020204" pitchFamily="34" charset="0"/>
              <a:buChar char="•"/>
            </a:pPr>
            <a:endParaRPr sz="1200" dirty="0">
              <a:latin typeface="Times New Roman"/>
              <a:cs typeface="Times New Roman"/>
            </a:endParaRPr>
          </a:p>
          <a:p>
            <a:pPr marL="12700">
              <a:lnSpc>
                <a:spcPct val="100000"/>
              </a:lnSpc>
            </a:pPr>
            <a:r>
              <a:rPr lang="en-US" sz="1400" b="1" dirty="0">
                <a:latin typeface="Times New Roman"/>
                <a:cs typeface="Times New Roman"/>
              </a:rPr>
              <a:t>2.3User</a:t>
            </a:r>
            <a:r>
              <a:rPr lang="en-US" sz="1400" b="1" spc="15" dirty="0">
                <a:latin typeface="Times New Roman"/>
                <a:cs typeface="Times New Roman"/>
              </a:rPr>
              <a:t> </a:t>
            </a:r>
            <a:r>
              <a:rPr lang="en-US" sz="1400" b="1" spc="-10" dirty="0">
                <a:latin typeface="Times New Roman"/>
                <a:cs typeface="Times New Roman"/>
              </a:rPr>
              <a:t>Characteristics</a:t>
            </a:r>
            <a:endParaRPr lang="en-US" sz="1400" dirty="0">
              <a:latin typeface="Times New Roman"/>
              <a:cs typeface="Times New Roman"/>
            </a:endParaRPr>
          </a:p>
          <a:p>
            <a:pPr marL="280670" marR="351790">
              <a:lnSpc>
                <a:spcPct val="95800"/>
              </a:lnSpc>
              <a:spcBef>
                <a:spcPts val="570"/>
              </a:spcBef>
            </a:pPr>
            <a:r>
              <a:rPr lang="en-US" sz="1200" dirty="0">
                <a:latin typeface="Times New Roman"/>
                <a:cs typeface="Times New Roman"/>
              </a:rPr>
              <a:t>Understanding the target audience for the Muscle Up Gym mobile app is essential for tailoring its functionalities and user experience to their specific needs and preferences. Here's a breakdown of some key user characteristics to consider:</a:t>
            </a:r>
          </a:p>
          <a:p>
            <a:pPr marL="280670" marR="351790">
              <a:lnSpc>
                <a:spcPct val="95800"/>
              </a:lnSpc>
              <a:spcBef>
                <a:spcPts val="570"/>
              </a:spcBef>
            </a:pPr>
            <a:r>
              <a:rPr lang="en-US" sz="1200" dirty="0">
                <a:latin typeface="Times New Roman"/>
                <a:cs typeface="Times New Roman"/>
              </a:rPr>
              <a:t>2.3.1 Demographics</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Age: The target age range for the app will likely be adults interested in fitness, potentially between 18 and 65 years old. However, depending on the gym's offerings, this range could be broader.</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Location: Users may be located within the vicinity of the gym or even beyond, potentially attracted by the gym's reputation or unique features.</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Occupation: Users' occupations may influence their workout schedules and preferences. For instance, individuals with desk jobs might prioritize flexibility-focused workouts, while athletes might seek performance-enhancing routines.</a:t>
            </a:r>
          </a:p>
          <a:p>
            <a:pPr marL="280670" marR="351790">
              <a:lnSpc>
                <a:spcPct val="95800"/>
              </a:lnSpc>
              <a:spcBef>
                <a:spcPts val="570"/>
              </a:spcBef>
            </a:pPr>
            <a:r>
              <a:rPr lang="en-US" sz="1200" dirty="0">
                <a:latin typeface="Times New Roman"/>
                <a:cs typeface="Times New Roman"/>
              </a:rPr>
              <a:t>2.3.2 Technical Proficiency</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Tech Savvy Users: Some users may be comfortable with technology and prefer a feature-rich app with comprehensive workout tracking and data analysis tools.</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App Newbies: Others may be new to fitness apps and require a user-friendly interface with clear instructions and intuitive navigation. The app should cater to both sets of users by offering a balance of features and ease of use.</a:t>
            </a:r>
          </a:p>
          <a:p>
            <a:pPr marL="280670" marR="351790">
              <a:lnSpc>
                <a:spcPct val="95800"/>
              </a:lnSpc>
              <a:spcBef>
                <a:spcPts val="570"/>
              </a:spcBef>
            </a:pPr>
            <a:r>
              <a:rPr lang="en-US" sz="1200" dirty="0">
                <a:latin typeface="Times New Roman"/>
                <a:cs typeface="Times New Roman"/>
              </a:rPr>
              <a:t>2.3.3 Frequency of Use</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Regular Gym-Goers: These users will likely access the app frequently to track workouts, log progress, and stay engaged with the gym community. The app should be optimized for frequent use and offer features that support consistent workout routines.</a:t>
            </a:r>
          </a:p>
          <a:p>
            <a:pPr marL="452120" marR="351790" indent="-171450">
              <a:lnSpc>
                <a:spcPct val="95800"/>
              </a:lnSpc>
              <a:spcBef>
                <a:spcPts val="570"/>
              </a:spcBef>
              <a:buFont typeface="Arial" panose="020B0604020202020204" pitchFamily="34" charset="0"/>
              <a:buChar char="•"/>
            </a:pPr>
            <a:r>
              <a:rPr lang="en-US" sz="1200" dirty="0">
                <a:latin typeface="Times New Roman"/>
                <a:cs typeface="Times New Roman"/>
              </a:rPr>
              <a:t>Occasional Users: Some users might utilize the app less frequently, primarily for booking classes or accessing workout plans. The app should still provide a welcoming and engaging experience for these users.</a:t>
            </a:r>
          </a:p>
          <a:p>
            <a:pPr marL="280670" marR="351790">
              <a:lnSpc>
                <a:spcPct val="95800"/>
              </a:lnSpc>
              <a:spcBef>
                <a:spcPts val="570"/>
              </a:spcBef>
            </a:pPr>
            <a:endParaRPr lang="en-US" sz="1200" dirty="0">
              <a:latin typeface="Times New Roman"/>
              <a:cs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9</a:t>
            </a:r>
          </a:p>
        </p:txBody>
      </p:sp>
      <p:sp>
        <p:nvSpPr>
          <p:cNvPr id="2" name="object 2"/>
          <p:cNvSpPr txBox="1"/>
          <p:nvPr/>
        </p:nvSpPr>
        <p:spPr>
          <a:xfrm>
            <a:off x="457200" y="429514"/>
            <a:ext cx="6934200" cy="9266639"/>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marL="241300">
              <a:lnSpc>
                <a:spcPct val="100000"/>
              </a:lnSpc>
            </a:pPr>
            <a:r>
              <a:rPr lang="en-US" sz="1400" b="1" dirty="0">
                <a:latin typeface="Times New Roman"/>
                <a:cs typeface="Times New Roman"/>
              </a:rPr>
              <a:t>2.4General</a:t>
            </a:r>
            <a:r>
              <a:rPr lang="en-US" sz="1400" b="1" spc="-20" dirty="0">
                <a:latin typeface="Times New Roman"/>
                <a:cs typeface="Times New Roman"/>
              </a:rPr>
              <a:t> </a:t>
            </a:r>
            <a:r>
              <a:rPr lang="en-US" sz="1400" b="1" spc="-10" dirty="0">
                <a:latin typeface="Times New Roman"/>
                <a:cs typeface="Times New Roman"/>
              </a:rPr>
              <a:t>Constraints</a:t>
            </a:r>
            <a:endParaRPr lang="en-US" sz="1400" dirty="0">
              <a:latin typeface="Times New Roman"/>
              <a:cs typeface="Times New Roman"/>
            </a:endParaRPr>
          </a:p>
          <a:p>
            <a:pPr marL="509270" marR="676275">
              <a:lnSpc>
                <a:spcPts val="1370"/>
              </a:lnSpc>
              <a:spcBef>
                <a:spcPts val="615"/>
              </a:spcBef>
            </a:pPr>
            <a:r>
              <a:rPr lang="en-US" sz="1200" dirty="0">
                <a:latin typeface="Times New Roman"/>
                <a:cs typeface="Times New Roman"/>
              </a:rPr>
              <a:t>The development of the Muscle Up Gym mobile app will be subject to certain limitations and considerations that need to be addressed. Here's an overview of some key general constraints:</a:t>
            </a:r>
          </a:p>
          <a:p>
            <a:pPr marL="509270" marR="676275">
              <a:lnSpc>
                <a:spcPts val="1370"/>
              </a:lnSpc>
              <a:spcBef>
                <a:spcPts val="615"/>
              </a:spcBef>
            </a:pPr>
            <a:endParaRPr lang="en-US" sz="1200" dirty="0">
              <a:latin typeface="Times New Roman"/>
              <a:cs typeface="Times New Roman"/>
            </a:endParaRPr>
          </a:p>
          <a:p>
            <a:pPr marL="509270" marR="676275">
              <a:lnSpc>
                <a:spcPts val="1370"/>
              </a:lnSpc>
              <a:spcBef>
                <a:spcPts val="615"/>
              </a:spcBef>
            </a:pPr>
            <a:r>
              <a:rPr lang="en-US" sz="1200" dirty="0">
                <a:latin typeface="Times New Roman"/>
                <a:cs typeface="Times New Roman"/>
              </a:rPr>
              <a:t>Data Integration and Management:</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Data Source Reliability: The app's functionality relies on the accuracy and consistency of data retrieved from gym management systems or wearable fitness trackers (if applicable). Limitations in data quality or availability from these external sources could impact the app's effectiveness.</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Data Security: The app must prioritize user privacy by implementing robust security measures to protect sensitive personal data, such as workout details and health information (if collected from wearables). Strong encryption and user authentication protocols are crucial.</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Performance and Scalability:</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User Load Management: The app should be able to handle fluctuations in user traffic, particularly during peak hours or when new features are launched. Scalability considerations are important to ensure the app performs well under varying usage loads.</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Device Compatibility: The app should function seamlessly across various smartphone operating systems and a range of device models. Balancing feature complexity with efficient performance across different devices is essential.</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Technical Dependencies:</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Integration Challenges: Integrating with the gym's existing management systems or wearable fitness trackers (if applicable) might pose technical challenges. Compatibility issues or limitations in APIs could require workarounds or alternative solutions.</a:t>
            </a:r>
          </a:p>
          <a:p>
            <a:pPr marL="680720" marR="676275" indent="-171450">
              <a:lnSpc>
                <a:spcPts val="1370"/>
              </a:lnSpc>
              <a:spcBef>
                <a:spcPts val="615"/>
              </a:spcBef>
              <a:buFont typeface="Arial" panose="020B0604020202020204" pitchFamily="34" charset="0"/>
              <a:buChar char="•"/>
            </a:pPr>
            <a:r>
              <a:rPr lang="en-US" sz="1200" dirty="0">
                <a:latin typeface="Times New Roman"/>
                <a:cs typeface="Times New Roman"/>
              </a:rPr>
              <a:t>Ongoing Maintenance: The app will require ongoing maintenance to address bugs, update features, and ensure compatibility with evolving operating systems and device hardware. Resource allocation for maintenance needs to be factored in.</a:t>
            </a:r>
          </a:p>
          <a:p>
            <a:pPr marL="509270" marR="676275">
              <a:lnSpc>
                <a:spcPts val="1370"/>
              </a:lnSpc>
              <a:spcBef>
                <a:spcPts val="615"/>
              </a:spcBef>
            </a:pPr>
            <a:endParaRPr lang="en-US" sz="1200" dirty="0">
              <a:latin typeface="Times New Roman"/>
              <a:cs typeface="Times New Roman"/>
            </a:endParaRPr>
          </a:p>
          <a:p>
            <a:pPr marL="509270" marR="676275">
              <a:lnSpc>
                <a:spcPts val="1370"/>
              </a:lnSpc>
              <a:spcBef>
                <a:spcPts val="615"/>
              </a:spcBef>
            </a:pPr>
            <a:r>
              <a:rPr lang="en-US" sz="1200" dirty="0">
                <a:latin typeface="Times New Roman"/>
                <a:cs typeface="Times New Roman"/>
              </a:rPr>
              <a:t>.</a:t>
            </a:r>
            <a:r>
              <a:rPr lang="en-US" sz="1400" b="1" dirty="0">
                <a:latin typeface="Times New Roman"/>
                <a:cs typeface="Times New Roman"/>
              </a:rPr>
              <a:t> 2.5 Assumptions and Dependencies</a:t>
            </a:r>
          </a:p>
          <a:p>
            <a:pPr marL="509270" marR="676275">
              <a:lnSpc>
                <a:spcPts val="1370"/>
              </a:lnSpc>
              <a:spcBef>
                <a:spcPts val="615"/>
              </a:spcBef>
            </a:pPr>
            <a:r>
              <a:rPr lang="en-US" sz="1400" b="1" dirty="0">
                <a:latin typeface="Times New Roman"/>
                <a:cs typeface="Times New Roman"/>
              </a:rPr>
              <a:t>The development of the Muscle Up Gym mobile app relies on certain assumptions and external factors. Here's a breakdown of some key assumptions and dependencies:</a:t>
            </a:r>
          </a:p>
          <a:p>
            <a:pPr marL="509270" marR="676275">
              <a:lnSpc>
                <a:spcPts val="1370"/>
              </a:lnSpc>
              <a:spcBef>
                <a:spcPts val="615"/>
              </a:spcBef>
            </a:pPr>
            <a:r>
              <a:rPr lang="en-US" sz="1400" b="1" dirty="0">
                <a:latin typeface="Times New Roman"/>
                <a:cs typeface="Times New Roman"/>
              </a:rPr>
              <a:t>2.5.1 Assumptions</a:t>
            </a:r>
          </a:p>
          <a:p>
            <a:pPr marL="509270" marR="676275">
              <a:lnSpc>
                <a:spcPts val="1370"/>
              </a:lnSpc>
              <a:spcBef>
                <a:spcPts val="615"/>
              </a:spcBef>
            </a:pPr>
            <a:r>
              <a:rPr lang="en-US" sz="1400" b="1" dirty="0">
                <a:latin typeface="Times New Roman"/>
                <a:cs typeface="Times New Roman"/>
              </a:rPr>
              <a:t>User Smartphone Ownership: It's assumed that a significant portion of the target audience owns smartphones and will access the app through their mobile devices.</a:t>
            </a:r>
          </a:p>
          <a:p>
            <a:pPr marL="509270" marR="676275">
              <a:lnSpc>
                <a:spcPts val="1370"/>
              </a:lnSpc>
              <a:spcBef>
                <a:spcPts val="615"/>
              </a:spcBef>
            </a:pPr>
            <a:r>
              <a:rPr lang="en-US" sz="1400" b="1" dirty="0">
                <a:latin typeface="Times New Roman"/>
                <a:cs typeface="Times New Roman"/>
              </a:rPr>
              <a:t>Basic App Literacy: Users are assumed to have a baseline understanding of using mobile apps and navigating user interfaces.</a:t>
            </a:r>
          </a:p>
          <a:p>
            <a:pPr marL="509270" marR="676275">
              <a:lnSpc>
                <a:spcPts val="1370"/>
              </a:lnSpc>
              <a:spcBef>
                <a:spcPts val="615"/>
              </a:spcBef>
            </a:pPr>
            <a:r>
              <a:rPr lang="en-US" sz="1400" b="1" dirty="0">
                <a:latin typeface="Times New Roman"/>
                <a:cs typeface="Times New Roman"/>
              </a:rPr>
              <a:t>Gym Membership and Internet Access: The app's core functionalities assume users are existing gym members with access to the internet to download and utilize the app.</a:t>
            </a:r>
            <a:endParaRPr lang="en-US" sz="1200" dirty="0">
              <a:latin typeface="Times New Roman"/>
              <a:cs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10</a:t>
            </a:r>
          </a:p>
        </p:txBody>
      </p:sp>
      <p:sp>
        <p:nvSpPr>
          <p:cNvPr id="2" name="object 2"/>
          <p:cNvSpPr txBox="1"/>
          <p:nvPr/>
        </p:nvSpPr>
        <p:spPr>
          <a:xfrm>
            <a:off x="304800" y="429514"/>
            <a:ext cx="6781800" cy="8774197"/>
          </a:xfrm>
          <a:prstGeom prst="rect">
            <a:avLst/>
          </a:prstGeom>
        </p:spPr>
        <p:txBody>
          <a:bodyPr vert="horz" wrap="square" lIns="0" tIns="12700" rIns="0" bIns="0" rtlCol="0">
            <a:spAutoFit/>
          </a:bodyPr>
          <a:lstStyle/>
          <a:p>
            <a:pPr>
              <a:lnSpc>
                <a:spcPct val="100000"/>
              </a:lnSpc>
              <a:spcBef>
                <a:spcPts val="840"/>
              </a:spcBef>
            </a:pPr>
            <a:r>
              <a:rPr lang="en-US" sz="1200" dirty="0">
                <a:latin typeface="Times New Roman"/>
                <a:cs typeface="Times New Roman"/>
              </a:rPr>
              <a:t>2.5.2 Dependencies</a:t>
            </a:r>
          </a:p>
          <a:p>
            <a:pPr>
              <a:lnSpc>
                <a:spcPct val="100000"/>
              </a:lnSpc>
              <a:spcBef>
                <a:spcPts val="840"/>
              </a:spcBef>
            </a:pPr>
            <a:endParaRPr lang="en-US" sz="1200" dirty="0">
              <a:latin typeface="Times New Roman"/>
              <a:cs typeface="Times New Roman"/>
            </a:endParaRPr>
          </a:p>
          <a:p>
            <a:pPr>
              <a:lnSpc>
                <a:spcPct val="100000"/>
              </a:lnSpc>
              <a:spcBef>
                <a:spcPts val="840"/>
              </a:spcBef>
            </a:pPr>
            <a:r>
              <a:rPr lang="en-US" sz="1200" dirty="0">
                <a:latin typeface="Times New Roman"/>
                <a:cs typeface="Times New Roman"/>
              </a:rPr>
              <a:t>Gym Management System Integration: The app's effectiveness might depend on successful integration with the gym's existing management system for functionalities like member logins, class schedules, and data synchronization.</a:t>
            </a:r>
          </a:p>
          <a:p>
            <a:pPr>
              <a:lnSpc>
                <a:spcPct val="100000"/>
              </a:lnSpc>
              <a:spcBef>
                <a:spcPts val="840"/>
              </a:spcBef>
            </a:pPr>
            <a:r>
              <a:rPr lang="en-US" sz="1200" dirty="0">
                <a:latin typeface="Times New Roman"/>
                <a:cs typeface="Times New Roman"/>
              </a:rPr>
              <a:t>API Availability and Functionality (Optional): If the app integrates with wearable fitness trackers, it depends on the continued availability and reliable functioning of the relevant APIs provided by those wearable companies.</a:t>
            </a:r>
          </a:p>
          <a:p>
            <a:pPr>
              <a:lnSpc>
                <a:spcPct val="100000"/>
              </a:lnSpc>
              <a:spcBef>
                <a:spcPts val="840"/>
              </a:spcBef>
            </a:pPr>
            <a:r>
              <a:rPr lang="en-US" sz="1200" dirty="0">
                <a:latin typeface="Times New Roman"/>
                <a:cs typeface="Times New Roman"/>
              </a:rPr>
              <a:t>Operating System Updates: The app's functionality depends on ongoing compatibility with future updates to smartphone operating systems (iOS and Android).</a:t>
            </a:r>
          </a:p>
          <a:p>
            <a:pPr>
              <a:lnSpc>
                <a:spcPct val="100000"/>
              </a:lnSpc>
              <a:spcBef>
                <a:spcPts val="840"/>
              </a:spcBef>
            </a:pPr>
            <a:endParaRPr sz="1200" dirty="0">
              <a:latin typeface="Times New Roman"/>
              <a:cs typeface="Times New Roman"/>
            </a:endParaRPr>
          </a:p>
          <a:p>
            <a:pPr marL="218440" indent="-205740">
              <a:lnSpc>
                <a:spcPct val="100000"/>
              </a:lnSpc>
              <a:buFont typeface="Times New Roman"/>
              <a:buAutoNum type="arabicPeriod" startAt="3"/>
              <a:tabLst>
                <a:tab pos="218440" algn="l"/>
              </a:tabLst>
            </a:pPr>
            <a:r>
              <a:rPr sz="1600" b="1" dirty="0">
                <a:latin typeface="Times New Roman"/>
                <a:cs typeface="Times New Roman"/>
              </a:rPr>
              <a:t>Specific</a:t>
            </a:r>
            <a:r>
              <a:rPr sz="1600" b="1" spc="-90" dirty="0">
                <a:latin typeface="Times New Roman"/>
                <a:cs typeface="Times New Roman"/>
              </a:rPr>
              <a:t> </a:t>
            </a:r>
            <a:r>
              <a:rPr sz="1600" b="1" spc="-10" dirty="0">
                <a:latin typeface="Times New Roman"/>
                <a:cs typeface="Times New Roman"/>
              </a:rPr>
              <a:t>Requirements</a:t>
            </a:r>
            <a:endParaRPr lang="en-IN" sz="1600" b="1" spc="-10" dirty="0">
              <a:latin typeface="Times New Roman"/>
              <a:cs typeface="Times New Roman"/>
            </a:endParaRPr>
          </a:p>
          <a:p>
            <a:pPr marL="218440" indent="-205740">
              <a:lnSpc>
                <a:spcPct val="100000"/>
              </a:lnSpc>
              <a:buFont typeface="Times New Roman"/>
              <a:buAutoNum type="arabicPeriod" startAt="3"/>
              <a:tabLst>
                <a:tab pos="218440" algn="l"/>
              </a:tabLst>
            </a:pPr>
            <a:endParaRPr sz="1600" dirty="0">
              <a:latin typeface="Times New Roman"/>
              <a:cs typeface="Times New Roman"/>
            </a:endParaRPr>
          </a:p>
          <a:p>
            <a:pPr algn="l"/>
            <a:r>
              <a:rPr lang="en-US" sz="1200" b="1" i="0" dirty="0">
                <a:solidFill>
                  <a:schemeClr val="tx1"/>
                </a:solidFill>
                <a:effectLst/>
                <a:latin typeface="Söhne"/>
              </a:rPr>
              <a:t>User Interface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The website shall have an intuitive and user-friendly interface, providing easy navigation for users.</a:t>
            </a:r>
          </a:p>
          <a:p>
            <a:pPr algn="l">
              <a:buFont typeface="+mj-lt"/>
              <a:buAutoNum type="arabicPeriod"/>
            </a:pPr>
            <a:r>
              <a:rPr lang="en-US" sz="1200" b="0" i="0" dirty="0">
                <a:solidFill>
                  <a:schemeClr val="tx1"/>
                </a:solidFill>
                <a:effectLst/>
                <a:latin typeface="Söhne"/>
              </a:rPr>
              <a:t>Prominently display key information such as gym location, operating hours, and contact details on the homepage.</a:t>
            </a:r>
          </a:p>
          <a:p>
            <a:pPr algn="l">
              <a:buFont typeface="+mj-lt"/>
              <a:buAutoNum type="arabicPeriod"/>
            </a:pPr>
            <a:r>
              <a:rPr lang="en-US" sz="1200" b="0" i="0" dirty="0">
                <a:solidFill>
                  <a:schemeClr val="tx1"/>
                </a:solidFill>
                <a:effectLst/>
                <a:latin typeface="Söhne"/>
              </a:rPr>
              <a:t>Users shall be able to access information about gym facilities, classes, trainers, and membership options.</a:t>
            </a:r>
          </a:p>
          <a:p>
            <a:pPr algn="l">
              <a:buFont typeface="+mj-lt"/>
              <a:buAutoNum type="arabicPeriod"/>
            </a:pPr>
            <a:r>
              <a:rPr lang="en-US" sz="1200" b="0" i="0" dirty="0">
                <a:solidFill>
                  <a:schemeClr val="tx1"/>
                </a:solidFill>
                <a:effectLst/>
                <a:latin typeface="Söhne"/>
              </a:rPr>
              <a:t>The website shall support both desktop and mobile devices, with responsive design for optimal viewing experience.</a:t>
            </a:r>
          </a:p>
          <a:p>
            <a:pPr algn="l"/>
            <a:r>
              <a:rPr lang="en-US" sz="1200" b="1" i="0" dirty="0">
                <a:solidFill>
                  <a:schemeClr val="tx1"/>
                </a:solidFill>
                <a:effectLst/>
                <a:latin typeface="Söhne"/>
              </a:rPr>
              <a:t>Gym Information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Retrieve gym-related information from reliable sources, including facility details, class schedules, trainer profiles, and membership options.</a:t>
            </a:r>
          </a:p>
          <a:p>
            <a:pPr algn="l">
              <a:buFont typeface="+mj-lt"/>
              <a:buAutoNum type="arabicPeriod"/>
            </a:pPr>
            <a:r>
              <a:rPr lang="en-US" sz="1200" b="0" i="0" dirty="0">
                <a:solidFill>
                  <a:schemeClr val="tx1"/>
                </a:solidFill>
                <a:effectLst/>
                <a:latin typeface="Söhne"/>
              </a:rPr>
              <a:t>Display relevant details such as gym amenities, equipment available, and types of fitness classes offered.</a:t>
            </a:r>
          </a:p>
          <a:p>
            <a:pPr algn="l">
              <a:buFont typeface="+mj-lt"/>
              <a:buAutoNum type="arabicPeriod"/>
            </a:pPr>
            <a:r>
              <a:rPr lang="en-US" sz="1200" b="0" i="0" dirty="0">
                <a:solidFill>
                  <a:schemeClr val="tx1"/>
                </a:solidFill>
                <a:effectLst/>
                <a:latin typeface="Söhne"/>
              </a:rPr>
              <a:t>Provide up-to-date information on gym events, promotions, and special offers.</a:t>
            </a:r>
          </a:p>
          <a:p>
            <a:pPr algn="l"/>
            <a:r>
              <a:rPr lang="en-US" sz="1200" b="1" i="0" dirty="0">
                <a:solidFill>
                  <a:schemeClr val="tx1"/>
                </a:solidFill>
                <a:effectLst/>
                <a:latin typeface="Söhne"/>
              </a:rPr>
              <a:t>Search and Location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Enable users to search for the nearest gym locations based on their address or postal code.</a:t>
            </a:r>
          </a:p>
          <a:p>
            <a:pPr algn="l">
              <a:buFont typeface="+mj-lt"/>
              <a:buAutoNum type="arabicPeriod"/>
            </a:pPr>
            <a:r>
              <a:rPr lang="en-US" sz="1200" b="0" i="0" dirty="0">
                <a:solidFill>
                  <a:schemeClr val="tx1"/>
                </a:solidFill>
                <a:effectLst/>
                <a:latin typeface="Söhne"/>
              </a:rPr>
              <a:t>Implement auto-suggestions to assist users while typing in the location search field.</a:t>
            </a:r>
          </a:p>
          <a:p>
            <a:pPr algn="l">
              <a:buFont typeface="+mj-lt"/>
              <a:buAutoNum type="arabicPeriod"/>
            </a:pPr>
            <a:r>
              <a:rPr lang="en-US" sz="1200" b="0" i="0" dirty="0">
                <a:solidFill>
                  <a:schemeClr val="tx1"/>
                </a:solidFill>
                <a:effectLst/>
                <a:latin typeface="Söhne"/>
              </a:rPr>
              <a:t>Allow users to filter search results based on specific criteria such as amenities, classes, or operating hours.</a:t>
            </a:r>
          </a:p>
          <a:p>
            <a:pPr algn="l">
              <a:buFont typeface="+mj-lt"/>
              <a:buAutoNum type="arabicPeriod"/>
            </a:pPr>
            <a:r>
              <a:rPr lang="en-US" sz="1200" b="0" i="0" dirty="0">
                <a:solidFill>
                  <a:schemeClr val="tx1"/>
                </a:solidFill>
                <a:effectLst/>
                <a:latin typeface="Söhne"/>
              </a:rPr>
              <a:t>Users shall be able to save preferred gym locations for quick access.</a:t>
            </a:r>
          </a:p>
          <a:p>
            <a:pPr algn="l"/>
            <a:r>
              <a:rPr lang="en-US" sz="1200" b="1" i="0" dirty="0">
                <a:solidFill>
                  <a:schemeClr val="tx1"/>
                </a:solidFill>
                <a:effectLst/>
                <a:latin typeface="Söhne"/>
              </a:rPr>
              <a:t>Accessibility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Adhere to accessibility standards (e.g., WCAG) to ensure usability for all users, including those with disabilities.</a:t>
            </a:r>
          </a:p>
          <a:p>
            <a:pPr algn="l">
              <a:buFont typeface="+mj-lt"/>
              <a:buAutoNum type="arabicPeriod"/>
            </a:pPr>
            <a:r>
              <a:rPr lang="en-US" sz="1200" b="0" i="0" dirty="0">
                <a:solidFill>
                  <a:schemeClr val="tx1"/>
                </a:solidFill>
                <a:effectLst/>
                <a:latin typeface="Söhne"/>
              </a:rPr>
              <a:t>Provide alternative text descriptions for images and icons used on the website.</a:t>
            </a:r>
          </a:p>
          <a:p>
            <a:pPr algn="l">
              <a:buFont typeface="+mj-lt"/>
              <a:buAutoNum type="arabicPeriod"/>
            </a:pPr>
            <a:r>
              <a:rPr lang="en-US" sz="1200" b="0" i="0" dirty="0">
                <a:solidFill>
                  <a:schemeClr val="tx1"/>
                </a:solidFill>
                <a:effectLst/>
                <a:latin typeface="Söhne"/>
              </a:rPr>
              <a:t>Ensure keyboard navigation and screen reader compatibility for users with visual impairments.</a:t>
            </a:r>
          </a:p>
          <a:p>
            <a:pPr algn="l"/>
            <a:r>
              <a:rPr lang="en-US" sz="1200" b="1" i="0" dirty="0">
                <a:solidFill>
                  <a:schemeClr val="tx1"/>
                </a:solidFill>
                <a:effectLst/>
                <a:latin typeface="Söhne"/>
              </a:rPr>
              <a:t>Performance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Optimize website loading times to provide a seamless user experience.</a:t>
            </a:r>
          </a:p>
          <a:p>
            <a:pPr algn="l">
              <a:buFont typeface="+mj-lt"/>
              <a:buAutoNum type="arabicPeriod"/>
            </a:pPr>
            <a:r>
              <a:rPr lang="en-US" sz="1200" b="0" i="0" dirty="0">
                <a:solidFill>
                  <a:schemeClr val="tx1"/>
                </a:solidFill>
                <a:effectLst/>
                <a:latin typeface="Söhne"/>
              </a:rPr>
              <a:t>Regularly update gym information to keep it accurate and relevant.</a:t>
            </a:r>
          </a:p>
          <a:p>
            <a:pPr algn="l">
              <a:buFont typeface="+mj-lt"/>
              <a:buAutoNum type="arabicPeriod"/>
            </a:pPr>
            <a:r>
              <a:rPr lang="en-US" sz="1200" b="0" i="0" dirty="0">
                <a:solidFill>
                  <a:schemeClr val="tx1"/>
                </a:solidFill>
                <a:effectLst/>
                <a:latin typeface="Söhne"/>
              </a:rPr>
              <a:t>Implement efficient server-side processing to handle concurrent user requests without downtime.</a:t>
            </a:r>
          </a:p>
          <a:p>
            <a:pPr algn="l"/>
            <a:r>
              <a:rPr lang="en-US" sz="1200" b="1" i="0" dirty="0">
                <a:solidFill>
                  <a:schemeClr val="tx1"/>
                </a:solidFill>
                <a:effectLst/>
                <a:latin typeface="Söhne"/>
              </a:rPr>
              <a:t>Security Requirements:</a:t>
            </a:r>
            <a:endParaRPr lang="en-US" sz="1200" b="0" i="0" dirty="0">
              <a:solidFill>
                <a:schemeClr val="tx1"/>
              </a:solidFill>
              <a:effectLst/>
              <a:latin typeface="Söhne"/>
            </a:endParaRPr>
          </a:p>
          <a:p>
            <a:pPr algn="l">
              <a:buFont typeface="+mj-lt"/>
              <a:buAutoNum type="arabicPeriod"/>
            </a:pPr>
            <a:r>
              <a:rPr lang="en-US" sz="1200" b="0" i="0" dirty="0">
                <a:solidFill>
                  <a:schemeClr val="tx1"/>
                </a:solidFill>
                <a:effectLst/>
                <a:latin typeface="Söhne"/>
              </a:rPr>
              <a:t>Use HTTPS to encrypt data transmission for security, especially for user authentication and payment transactions.</a:t>
            </a:r>
          </a:p>
          <a:p>
            <a:pPr algn="l">
              <a:buFont typeface="+mj-lt"/>
              <a:buAutoNum type="arabicPeriod"/>
            </a:pPr>
            <a:r>
              <a:rPr lang="en-US" sz="1200" b="0" i="0" dirty="0">
                <a:solidFill>
                  <a:schemeClr val="tx1"/>
                </a:solidFill>
                <a:effectLst/>
                <a:latin typeface="Söhne"/>
              </a:rPr>
              <a:t>Implement user authentication and authorization mechanisms to protect sensitive information.</a:t>
            </a:r>
          </a:p>
          <a:p>
            <a:pPr algn="l">
              <a:buFont typeface="+mj-lt"/>
              <a:buAutoNum type="arabicPeriod"/>
            </a:pPr>
            <a:r>
              <a:rPr lang="en-US" sz="1200" b="0" i="0" dirty="0">
                <a:solidFill>
                  <a:schemeClr val="tx1"/>
                </a:solidFill>
                <a:effectLst/>
                <a:latin typeface="Söhne"/>
              </a:rPr>
              <a:t>Ensure measures are in place to prevent unauthorized access to user data and sensitive information.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11</a:t>
            </a:r>
          </a:p>
        </p:txBody>
      </p:sp>
      <p:sp>
        <p:nvSpPr>
          <p:cNvPr id="2" name="object 2"/>
          <p:cNvSpPr txBox="1"/>
          <p:nvPr/>
        </p:nvSpPr>
        <p:spPr>
          <a:xfrm>
            <a:off x="957580" y="462563"/>
            <a:ext cx="5857240" cy="8956298"/>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marL="171450" indent="-171450">
              <a:lnSpc>
                <a:spcPct val="100000"/>
              </a:lnSpc>
              <a:spcBef>
                <a:spcPts val="880"/>
              </a:spcBef>
              <a:buFont typeface="Arial" panose="020B0604020202020204" pitchFamily="34" charset="0"/>
              <a:buChar char="•"/>
            </a:pPr>
            <a:r>
              <a:rPr lang="en-US" sz="1200" dirty="0">
                <a:latin typeface="Times New Roman"/>
                <a:cs typeface="Times New Roman"/>
              </a:rPr>
              <a:t>Compatibility Requirements:</a:t>
            </a:r>
          </a:p>
          <a:p>
            <a:pPr>
              <a:lnSpc>
                <a:spcPct val="100000"/>
              </a:lnSpc>
              <a:spcBef>
                <a:spcPts val="880"/>
              </a:spcBef>
            </a:pPr>
            <a:r>
              <a:rPr lang="en-US" sz="1200" dirty="0">
                <a:latin typeface="Times New Roman"/>
                <a:cs typeface="Times New Roman"/>
              </a:rPr>
              <a:t>Ensure compatibility with major web browsers such as Chrome, Firefox, Safari, and Edge.</a:t>
            </a:r>
          </a:p>
          <a:p>
            <a:pPr>
              <a:lnSpc>
                <a:spcPct val="100000"/>
              </a:lnSpc>
              <a:spcBef>
                <a:spcPts val="880"/>
              </a:spcBef>
            </a:pPr>
            <a:r>
              <a:rPr lang="en-US" sz="1200" dirty="0">
                <a:latin typeface="Times New Roman"/>
                <a:cs typeface="Times New Roman"/>
              </a:rPr>
              <a:t>Compatibility with different screen resolutions and aspect ratios for optimal viewing on various devices.</a:t>
            </a:r>
          </a:p>
          <a:p>
            <a:pPr marL="171450" indent="-171450">
              <a:lnSpc>
                <a:spcPct val="100000"/>
              </a:lnSpc>
              <a:spcBef>
                <a:spcPts val="880"/>
              </a:spcBef>
              <a:buFont typeface="Arial" panose="020B0604020202020204" pitchFamily="34" charset="0"/>
              <a:buChar char="•"/>
            </a:pPr>
            <a:r>
              <a:rPr lang="en-US" sz="1200" dirty="0">
                <a:latin typeface="Times New Roman"/>
                <a:cs typeface="Times New Roman"/>
              </a:rPr>
              <a:t>Testing Requirements:</a:t>
            </a:r>
          </a:p>
          <a:p>
            <a:pPr>
              <a:lnSpc>
                <a:spcPct val="100000"/>
              </a:lnSpc>
              <a:spcBef>
                <a:spcPts val="880"/>
              </a:spcBef>
            </a:pPr>
            <a:r>
              <a:rPr lang="en-US" sz="1200" dirty="0">
                <a:latin typeface="Times New Roman"/>
                <a:cs typeface="Times New Roman"/>
              </a:rPr>
              <a:t>Conduct thorough functionality testing, usability testing, and compatibility testing across different devices and browsers.</a:t>
            </a:r>
          </a:p>
          <a:p>
            <a:pPr>
              <a:lnSpc>
                <a:spcPct val="100000"/>
              </a:lnSpc>
              <a:spcBef>
                <a:spcPts val="880"/>
              </a:spcBef>
            </a:pPr>
            <a:r>
              <a:rPr lang="en-US" sz="1200" dirty="0">
                <a:latin typeface="Times New Roman"/>
                <a:cs typeface="Times New Roman"/>
              </a:rPr>
              <a:t>Document test cases and test data for future reference and regression testing.</a:t>
            </a:r>
          </a:p>
          <a:p>
            <a:pPr marL="171450" indent="-171450">
              <a:lnSpc>
                <a:spcPct val="100000"/>
              </a:lnSpc>
              <a:spcBef>
                <a:spcPts val="880"/>
              </a:spcBef>
              <a:buFont typeface="Arial" panose="020B0604020202020204" pitchFamily="34" charset="0"/>
              <a:buChar char="•"/>
            </a:pPr>
            <a:r>
              <a:rPr lang="en-US" sz="1200" dirty="0">
                <a:latin typeface="Times New Roman"/>
                <a:cs typeface="Times New Roman"/>
              </a:rPr>
              <a:t>Documentation Requirements:</a:t>
            </a:r>
          </a:p>
          <a:p>
            <a:pPr>
              <a:lnSpc>
                <a:spcPct val="100000"/>
              </a:lnSpc>
              <a:spcBef>
                <a:spcPts val="880"/>
              </a:spcBef>
            </a:pPr>
            <a:r>
              <a:rPr lang="en-US" sz="1200" dirty="0">
                <a:latin typeface="Times New Roman"/>
                <a:cs typeface="Times New Roman"/>
              </a:rPr>
              <a:t>Provide comprehensive documentation for developers, including system architecture, APIs, and codebase organization.</a:t>
            </a:r>
          </a:p>
          <a:p>
            <a:pPr>
              <a:lnSpc>
                <a:spcPct val="100000"/>
              </a:lnSpc>
              <a:spcBef>
                <a:spcPts val="880"/>
              </a:spcBef>
            </a:pPr>
            <a:r>
              <a:rPr lang="en-US" sz="1200" dirty="0">
                <a:latin typeface="Times New Roman"/>
                <a:cs typeface="Times New Roman"/>
              </a:rPr>
              <a:t>Prepare user documentation to guide users on how to navigate and utilize the website effectively.</a:t>
            </a:r>
          </a:p>
          <a:p>
            <a:pPr marL="171450" indent="-171450">
              <a:lnSpc>
                <a:spcPct val="100000"/>
              </a:lnSpc>
              <a:spcBef>
                <a:spcPts val="880"/>
              </a:spcBef>
              <a:buFont typeface="Arial" panose="020B0604020202020204" pitchFamily="34" charset="0"/>
              <a:buChar char="•"/>
            </a:pPr>
            <a:r>
              <a:rPr lang="en-US" sz="1200" dirty="0">
                <a:latin typeface="Times New Roman"/>
                <a:cs typeface="Times New Roman"/>
              </a:rPr>
              <a:t>Performance Metrics Requirements:</a:t>
            </a:r>
          </a:p>
          <a:p>
            <a:pPr>
              <a:lnSpc>
                <a:spcPct val="100000"/>
              </a:lnSpc>
              <a:spcBef>
                <a:spcPts val="880"/>
              </a:spcBef>
            </a:pPr>
            <a:r>
              <a:rPr lang="en-US" sz="1200" dirty="0">
                <a:latin typeface="Times New Roman"/>
                <a:cs typeface="Times New Roman"/>
              </a:rPr>
              <a:t>Define specific performance metrics such as page load time, response time for gym information retrieval, and uptime percentage.</a:t>
            </a:r>
          </a:p>
          <a:p>
            <a:pPr>
              <a:lnSpc>
                <a:spcPct val="100000"/>
              </a:lnSpc>
              <a:spcBef>
                <a:spcPts val="880"/>
              </a:spcBef>
            </a:pPr>
            <a:r>
              <a:rPr lang="en-US" sz="1200" dirty="0">
                <a:latin typeface="Times New Roman"/>
                <a:cs typeface="Times New Roman"/>
              </a:rPr>
              <a:t>Regularly monitor and analyze performance metrics to identify areas for improvement and optimization</a:t>
            </a:r>
          </a:p>
          <a:p>
            <a:pPr>
              <a:lnSpc>
                <a:spcPct val="100000"/>
              </a:lnSpc>
              <a:spcBef>
                <a:spcPts val="880"/>
              </a:spcBef>
            </a:pPr>
            <a:r>
              <a:rPr lang="en-US" sz="1200" dirty="0">
                <a:latin typeface="Times New Roman"/>
                <a:cs typeface="Times New Roman"/>
              </a:rPr>
              <a:t>.</a:t>
            </a:r>
            <a:r>
              <a:rPr sz="1400" b="1" dirty="0">
                <a:latin typeface="Times New Roman"/>
                <a:cs typeface="Times New Roman"/>
              </a:rPr>
              <a:t>3.1</a:t>
            </a:r>
            <a:r>
              <a:rPr sz="1400" b="1" spc="-50" dirty="0">
                <a:latin typeface="Times New Roman"/>
                <a:cs typeface="Times New Roman"/>
              </a:rPr>
              <a:t> </a:t>
            </a:r>
            <a:r>
              <a:rPr sz="1400" b="1" dirty="0">
                <a:latin typeface="Times New Roman"/>
                <a:cs typeface="Times New Roman"/>
              </a:rPr>
              <a:t>External</a:t>
            </a:r>
            <a:r>
              <a:rPr sz="1400" b="1" spc="-45" dirty="0">
                <a:latin typeface="Times New Roman"/>
                <a:cs typeface="Times New Roman"/>
              </a:rPr>
              <a:t> </a:t>
            </a:r>
            <a:r>
              <a:rPr sz="1400" b="1" dirty="0">
                <a:latin typeface="Times New Roman"/>
                <a:cs typeface="Times New Roman"/>
              </a:rPr>
              <a:t>Interface</a:t>
            </a:r>
            <a:r>
              <a:rPr sz="1400" b="1" spc="-45" dirty="0">
                <a:latin typeface="Times New Roman"/>
                <a:cs typeface="Times New Roman"/>
              </a:rPr>
              <a:t> </a:t>
            </a:r>
            <a:r>
              <a:rPr sz="1400" b="1" spc="-10" dirty="0">
                <a:latin typeface="Times New Roman"/>
                <a:cs typeface="Times New Roman"/>
              </a:rPr>
              <a:t>Requirements</a:t>
            </a:r>
            <a:endParaRPr lang="en-US" sz="1200" spc="-10" dirty="0">
              <a:latin typeface="Times New Roman"/>
              <a:cs typeface="Times New Roman"/>
            </a:endParaRPr>
          </a:p>
          <a:p>
            <a:pPr marL="12700" marR="5080">
              <a:lnSpc>
                <a:spcPts val="1390"/>
              </a:lnSpc>
              <a:spcBef>
                <a:spcPts val="605"/>
              </a:spcBef>
            </a:pPr>
            <a:r>
              <a:rPr lang="en-US" sz="1200" spc="-10" dirty="0">
                <a:latin typeface="Times New Roman"/>
                <a:cs typeface="Times New Roman"/>
              </a:rPr>
              <a:t>User Interface:</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The gym website shall provide a user-friendly interface accessible via web browsers.</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The interface shall include features for browsing gym information, class schedules, trainer profiles, and membership options.</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Users shall be able to interact with the interface using both desktop and mobile devices.</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The interface shall support multiple languages for global accessibility, catering to a diverse user base.</a:t>
            </a:r>
          </a:p>
          <a:p>
            <a:pPr marL="12700" marR="5080">
              <a:lnSpc>
                <a:spcPts val="1390"/>
              </a:lnSpc>
              <a:spcBef>
                <a:spcPts val="605"/>
              </a:spcBef>
            </a:pPr>
            <a:endParaRPr lang="en-US" sz="1200" spc="-10" dirty="0">
              <a:latin typeface="Times New Roman"/>
              <a:cs typeface="Times New Roman"/>
            </a:endParaRPr>
          </a:p>
          <a:p>
            <a:pPr marL="12700" marR="5080">
              <a:lnSpc>
                <a:spcPts val="1390"/>
              </a:lnSpc>
              <a:spcBef>
                <a:spcPts val="605"/>
              </a:spcBef>
            </a:pPr>
            <a:r>
              <a:rPr lang="en-US" sz="1200" spc="-10" dirty="0">
                <a:latin typeface="Times New Roman"/>
                <a:cs typeface="Times New Roman"/>
              </a:rPr>
              <a:t>API Integration:</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The website shall integrate with external APIs for fitness-related content, such as workout routines, nutrition plans, or exercise tracking.</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API calls shall be made securely using HTTPS to ensure data integrity and confidentiality.</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The website shall handle API responses efficiently, displaying fitness-related data accurately and in a timely manner.</a:t>
            </a:r>
          </a:p>
          <a:p>
            <a:pPr marL="184150" marR="5080" indent="-171450">
              <a:lnSpc>
                <a:spcPts val="1390"/>
              </a:lnSpc>
              <a:spcBef>
                <a:spcPts val="605"/>
              </a:spcBef>
              <a:buFont typeface="Arial" panose="020B0604020202020204" pitchFamily="34" charset="0"/>
              <a:buChar char="•"/>
            </a:pPr>
            <a:r>
              <a:rPr lang="en-US" sz="1200" spc="-10" dirty="0">
                <a:latin typeface="Times New Roman"/>
                <a:cs typeface="Times New Roman"/>
              </a:rPr>
              <a:t>Error handling mechanisms shall be implemented to gracefully manage API failures and timeouts.</a:t>
            </a:r>
            <a:endParaRPr lang="en-US" sz="1200" dirty="0">
              <a:latin typeface="Times New Roman"/>
              <a:cs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12</a:t>
            </a:r>
          </a:p>
        </p:txBody>
      </p:sp>
      <p:sp>
        <p:nvSpPr>
          <p:cNvPr id="2" name="object 2"/>
          <p:cNvSpPr txBox="1"/>
          <p:nvPr/>
        </p:nvSpPr>
        <p:spPr>
          <a:xfrm>
            <a:off x="958722" y="445230"/>
            <a:ext cx="5952490" cy="8351004"/>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a:lnSpc>
                <a:spcPct val="100000"/>
              </a:lnSpc>
              <a:spcBef>
                <a:spcPts val="780"/>
              </a:spcBef>
            </a:pPr>
            <a:r>
              <a:rPr lang="en-US" sz="1200" dirty="0">
                <a:latin typeface="Times New Roman"/>
                <a:cs typeface="Times New Roman"/>
              </a:rPr>
              <a:t>Location Services: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may utilize location services to provide users with information about nearby gym locations and facilities.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Users shall have the option to manually input their location for gym searches if location services are unavailable or disabled.</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shall respect user privacy by obtaining explicit consent before accessing location information.</a:t>
            </a:r>
          </a:p>
          <a:p>
            <a:pPr>
              <a:lnSpc>
                <a:spcPct val="100000"/>
              </a:lnSpc>
              <a:spcBef>
                <a:spcPts val="780"/>
              </a:spcBef>
            </a:pPr>
            <a:r>
              <a:rPr lang="en-US" sz="1200" dirty="0">
                <a:latin typeface="Times New Roman"/>
                <a:cs typeface="Times New Roman"/>
              </a:rPr>
              <a:t>Data Sources: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shall retrieve fitness-related data from reputable sources, such as fitness tracking platforms, health organizations, or certified trainers.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Any health or fitness advice provided on the website shall be sourced from credible and reliable sources.</a:t>
            </a:r>
          </a:p>
          <a:p>
            <a:pPr>
              <a:lnSpc>
                <a:spcPct val="100000"/>
              </a:lnSpc>
              <a:spcBef>
                <a:spcPts val="780"/>
              </a:spcBef>
            </a:pPr>
            <a:r>
              <a:rPr lang="en-US" sz="1200" dirty="0">
                <a:latin typeface="Times New Roman"/>
                <a:cs typeface="Times New Roman"/>
              </a:rPr>
              <a:t>Third-Party Integrations: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may integrate with third-party fitness services or platforms for additional functionalities, such as workout tracking apps, nutrition calculators, or online coaching services.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Integration with third-party services shall be implemented securely and in compliance with their respective APIs and terms of service.</a:t>
            </a:r>
          </a:p>
          <a:p>
            <a:pPr>
              <a:lnSpc>
                <a:spcPct val="100000"/>
              </a:lnSpc>
              <a:spcBef>
                <a:spcPts val="780"/>
              </a:spcBef>
            </a:pPr>
            <a:r>
              <a:rPr lang="en-US" sz="1200" dirty="0">
                <a:latin typeface="Times New Roman"/>
                <a:cs typeface="Times New Roman"/>
              </a:rPr>
              <a:t>Accessibility Features: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shall adhere to accessibility standards (e.g., WCAG) to ensure equitable access for users with disabilities.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Accessibility features such as screen reader compatibility, keyboard navigation, and alternative text for images shall be implemented to enhance user experience.</a:t>
            </a:r>
          </a:p>
          <a:p>
            <a:pPr>
              <a:lnSpc>
                <a:spcPct val="100000"/>
              </a:lnSpc>
              <a:spcBef>
                <a:spcPts val="780"/>
              </a:spcBef>
            </a:pPr>
            <a:r>
              <a:rPr lang="en-US" sz="1200" dirty="0">
                <a:latin typeface="Times New Roman"/>
                <a:cs typeface="Times New Roman"/>
              </a:rPr>
              <a:t>Security Considerations:</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The website shall implement security measures to protect user data and prevent unauthorized access or tampering.</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User authentication mechanisms may be implemented for features such as user accounts, booking classes, or accessing personalized content.</a:t>
            </a:r>
          </a:p>
          <a:p>
            <a:pPr marL="171450" indent="-171450">
              <a:lnSpc>
                <a:spcPct val="100000"/>
              </a:lnSpc>
              <a:spcBef>
                <a:spcPts val="780"/>
              </a:spcBef>
              <a:buFont typeface="Arial" panose="020B0604020202020204" pitchFamily="34" charset="0"/>
              <a:buChar char="•"/>
            </a:pPr>
            <a:r>
              <a:rPr lang="en-US" sz="1200" dirty="0">
                <a:latin typeface="Times New Roman"/>
                <a:cs typeface="Times New Roman"/>
              </a:rPr>
              <a:t>Secure communication protocols (e.g., HTTPS) shall be used for all data transmissions to and from external interfaces.</a:t>
            </a:r>
          </a:p>
          <a:p>
            <a:pPr marL="171450" indent="-171450">
              <a:lnSpc>
                <a:spcPct val="100000"/>
              </a:lnSpc>
              <a:spcBef>
                <a:spcPts val="780"/>
              </a:spcBef>
              <a:buFont typeface="Arial" panose="020B0604020202020204" pitchFamily="34" charset="0"/>
              <a:buChar char="•"/>
            </a:pPr>
            <a:endParaRPr sz="1200" dirty="0">
              <a:latin typeface="Times New Roman"/>
              <a:cs typeface="Times New Roman"/>
            </a:endParaRPr>
          </a:p>
          <a:p>
            <a:pPr marL="12700">
              <a:lnSpc>
                <a:spcPct val="100000"/>
              </a:lnSpc>
            </a:pPr>
            <a:r>
              <a:rPr sz="1200" b="1" dirty="0">
                <a:latin typeface="Times New Roman"/>
                <a:cs typeface="Times New Roman"/>
              </a:rPr>
              <a:t>3.1.1</a:t>
            </a:r>
            <a:r>
              <a:rPr sz="1200" b="1" spc="-25" dirty="0">
                <a:latin typeface="Times New Roman"/>
                <a:cs typeface="Times New Roman"/>
              </a:rPr>
              <a:t> </a:t>
            </a:r>
            <a:r>
              <a:rPr sz="1200" b="1" dirty="0">
                <a:latin typeface="Times New Roman"/>
                <a:cs typeface="Times New Roman"/>
              </a:rPr>
              <a:t>User</a:t>
            </a:r>
            <a:r>
              <a:rPr sz="1200" b="1" spc="-30" dirty="0">
                <a:latin typeface="Times New Roman"/>
                <a:cs typeface="Times New Roman"/>
              </a:rPr>
              <a:t> </a:t>
            </a:r>
            <a:r>
              <a:rPr sz="1200" b="1" spc="-10" dirty="0">
                <a:latin typeface="Times New Roman"/>
                <a:cs typeface="Times New Roman"/>
              </a:rPr>
              <a:t>Interfaces</a:t>
            </a:r>
            <a:endParaRPr sz="1200" dirty="0">
              <a:latin typeface="Times New Roman"/>
              <a:cs typeface="Times New Roman"/>
            </a:endParaRPr>
          </a:p>
          <a:p>
            <a:pPr marL="12700" marR="11430">
              <a:lnSpc>
                <a:spcPts val="1370"/>
              </a:lnSpc>
              <a:spcBef>
                <a:spcPts val="320"/>
              </a:spcBef>
            </a:pPr>
            <a:r>
              <a:rPr sz="1200" dirty="0">
                <a:latin typeface="Times New Roman"/>
                <a:cs typeface="Times New Roman"/>
              </a:rPr>
              <a:t>User</a:t>
            </a:r>
            <a:r>
              <a:rPr sz="1200" spc="15" dirty="0">
                <a:latin typeface="Times New Roman"/>
                <a:cs typeface="Times New Roman"/>
              </a:rPr>
              <a:t> </a:t>
            </a:r>
            <a:r>
              <a:rPr sz="1200" spc="-10" dirty="0">
                <a:latin typeface="Times New Roman"/>
                <a:cs typeface="Times New Roman"/>
              </a:rPr>
              <a:t>interfaces</a:t>
            </a:r>
            <a:r>
              <a:rPr sz="1200" spc="-5" dirty="0">
                <a:latin typeface="Times New Roman"/>
                <a:cs typeface="Times New Roman"/>
              </a:rPr>
              <a:t> </a:t>
            </a:r>
            <a:r>
              <a:rPr sz="1200" dirty="0">
                <a:latin typeface="Times New Roman"/>
                <a:cs typeface="Times New Roman"/>
              </a:rPr>
              <a:t>for</a:t>
            </a:r>
            <a:r>
              <a:rPr sz="1200" spc="-5" dirty="0">
                <a:latin typeface="Times New Roman"/>
                <a:cs typeface="Times New Roman"/>
              </a:rPr>
              <a:t> </a:t>
            </a:r>
            <a:r>
              <a:rPr sz="1200" dirty="0">
                <a:latin typeface="Times New Roman"/>
                <a:cs typeface="Times New Roman"/>
              </a:rPr>
              <a:t>a</a:t>
            </a:r>
            <a:r>
              <a:rPr sz="1200" spc="-20" dirty="0">
                <a:latin typeface="Times New Roman"/>
                <a:cs typeface="Times New Roman"/>
              </a:rPr>
              <a:t> </a:t>
            </a:r>
            <a:r>
              <a:rPr sz="1200" dirty="0">
                <a:latin typeface="Times New Roman"/>
                <a:cs typeface="Times New Roman"/>
              </a:rPr>
              <a:t>weather</a:t>
            </a:r>
            <a:r>
              <a:rPr sz="1200" spc="-5" dirty="0">
                <a:latin typeface="Times New Roman"/>
                <a:cs typeface="Times New Roman"/>
              </a:rPr>
              <a:t> </a:t>
            </a:r>
            <a:r>
              <a:rPr sz="1200" spc="-10" dirty="0">
                <a:latin typeface="Times New Roman"/>
                <a:cs typeface="Times New Roman"/>
              </a:rPr>
              <a:t>website</a:t>
            </a:r>
            <a:r>
              <a:rPr sz="1200" spc="-20" dirty="0">
                <a:latin typeface="Times New Roman"/>
                <a:cs typeface="Times New Roman"/>
              </a:rPr>
              <a:t> </a:t>
            </a:r>
            <a:r>
              <a:rPr sz="1200" dirty="0">
                <a:latin typeface="Times New Roman"/>
                <a:cs typeface="Times New Roman"/>
              </a:rPr>
              <a:t>should</a:t>
            </a:r>
            <a:r>
              <a:rPr sz="1200" spc="10" dirty="0">
                <a:latin typeface="Times New Roman"/>
                <a:cs typeface="Times New Roman"/>
              </a:rPr>
              <a:t> </a:t>
            </a:r>
            <a:r>
              <a:rPr sz="1200" dirty="0">
                <a:latin typeface="Times New Roman"/>
                <a:cs typeface="Times New Roman"/>
              </a:rPr>
              <a:t>be</a:t>
            </a:r>
            <a:r>
              <a:rPr sz="1200" spc="5" dirty="0">
                <a:latin typeface="Times New Roman"/>
                <a:cs typeface="Times New Roman"/>
              </a:rPr>
              <a:t> </a:t>
            </a:r>
            <a:r>
              <a:rPr sz="1200" spc="-10" dirty="0">
                <a:latin typeface="Times New Roman"/>
                <a:cs typeface="Times New Roman"/>
              </a:rPr>
              <a:t>intuitive</a:t>
            </a:r>
            <a:r>
              <a:rPr sz="1200" spc="-20"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dirty="0">
                <a:latin typeface="Times New Roman"/>
                <a:cs typeface="Times New Roman"/>
              </a:rPr>
              <a:t>user-</a:t>
            </a:r>
            <a:r>
              <a:rPr sz="1200" spc="-10" dirty="0">
                <a:latin typeface="Times New Roman"/>
                <a:cs typeface="Times New Roman"/>
              </a:rPr>
              <a:t>friendly,</a:t>
            </a:r>
            <a:r>
              <a:rPr sz="1200" spc="-5" dirty="0">
                <a:latin typeface="Times New Roman"/>
                <a:cs typeface="Times New Roman"/>
              </a:rPr>
              <a:t> </a:t>
            </a:r>
            <a:r>
              <a:rPr sz="1200" dirty="0">
                <a:latin typeface="Times New Roman"/>
                <a:cs typeface="Times New Roman"/>
              </a:rPr>
              <a:t>providing</a:t>
            </a:r>
            <a:r>
              <a:rPr sz="1200" spc="-10" dirty="0">
                <a:latin typeface="Times New Roman"/>
                <a:cs typeface="Times New Roman"/>
              </a:rPr>
              <a:t> </a:t>
            </a:r>
            <a:r>
              <a:rPr sz="1200" dirty="0">
                <a:latin typeface="Times New Roman"/>
                <a:cs typeface="Times New Roman"/>
              </a:rPr>
              <a:t>easy</a:t>
            </a:r>
            <a:r>
              <a:rPr sz="1200" spc="-35" dirty="0">
                <a:latin typeface="Times New Roman"/>
                <a:cs typeface="Times New Roman"/>
              </a:rPr>
              <a:t> </a:t>
            </a:r>
            <a:r>
              <a:rPr sz="1200" spc="-10" dirty="0">
                <a:latin typeface="Times New Roman"/>
                <a:cs typeface="Times New Roman"/>
              </a:rPr>
              <a:t>access </a:t>
            </a:r>
            <a:r>
              <a:rPr sz="1200" dirty="0">
                <a:latin typeface="Times New Roman"/>
                <a:cs typeface="Times New Roman"/>
              </a:rPr>
              <a:t>to</a:t>
            </a:r>
            <a:r>
              <a:rPr sz="1200" spc="-25" dirty="0">
                <a:latin typeface="Times New Roman"/>
                <a:cs typeface="Times New Roman"/>
              </a:rPr>
              <a:t> </a:t>
            </a:r>
            <a:r>
              <a:rPr sz="1200" dirty="0">
                <a:latin typeface="Times New Roman"/>
                <a:cs typeface="Times New Roman"/>
              </a:rPr>
              <a:t>weather</a:t>
            </a:r>
            <a:r>
              <a:rPr sz="1200" spc="-20" dirty="0">
                <a:latin typeface="Times New Roman"/>
                <a:cs typeface="Times New Roman"/>
              </a:rPr>
              <a:t> </a:t>
            </a:r>
            <a:r>
              <a:rPr sz="1200" spc="-10" dirty="0">
                <a:latin typeface="Times New Roman"/>
                <a:cs typeface="Times New Roman"/>
              </a:rPr>
              <a:t>information</a:t>
            </a:r>
            <a:r>
              <a:rPr sz="1200" spc="-50"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dirty="0">
                <a:latin typeface="Times New Roman"/>
                <a:cs typeface="Times New Roman"/>
              </a:rPr>
              <a:t>relevant</a:t>
            </a:r>
            <a:r>
              <a:rPr sz="1200" spc="20" dirty="0">
                <a:latin typeface="Times New Roman"/>
                <a:cs typeface="Times New Roman"/>
              </a:rPr>
              <a:t> </a:t>
            </a:r>
            <a:r>
              <a:rPr sz="1200" dirty="0">
                <a:latin typeface="Times New Roman"/>
                <a:cs typeface="Times New Roman"/>
              </a:rPr>
              <a:t>features.</a:t>
            </a:r>
            <a:r>
              <a:rPr sz="1200" spc="-15" dirty="0">
                <a:latin typeface="Times New Roman"/>
                <a:cs typeface="Times New Roman"/>
              </a:rPr>
              <a:t> </a:t>
            </a:r>
            <a:r>
              <a:rPr sz="1200" dirty="0">
                <a:latin typeface="Times New Roman"/>
                <a:cs typeface="Times New Roman"/>
              </a:rPr>
              <a:t>Here</a:t>
            </a:r>
            <a:r>
              <a:rPr sz="1200" spc="-50" dirty="0">
                <a:latin typeface="Times New Roman"/>
                <a:cs typeface="Times New Roman"/>
              </a:rPr>
              <a:t> </a:t>
            </a:r>
            <a:r>
              <a:rPr sz="1200" dirty="0">
                <a:latin typeface="Times New Roman"/>
                <a:cs typeface="Times New Roman"/>
              </a:rPr>
              <a:t>are</a:t>
            </a:r>
            <a:r>
              <a:rPr sz="1200" spc="-30" dirty="0">
                <a:latin typeface="Times New Roman"/>
                <a:cs typeface="Times New Roman"/>
              </a:rPr>
              <a:t> </a:t>
            </a:r>
            <a:r>
              <a:rPr sz="1200" spc="-10" dirty="0">
                <a:latin typeface="Times New Roman"/>
                <a:cs typeface="Times New Roman"/>
              </a:rPr>
              <a:t>specific</a:t>
            </a:r>
            <a:r>
              <a:rPr sz="1200" spc="-30" dirty="0">
                <a:latin typeface="Times New Roman"/>
                <a:cs typeface="Times New Roman"/>
              </a:rPr>
              <a:t> </a:t>
            </a:r>
            <a:r>
              <a:rPr sz="1200" dirty="0">
                <a:latin typeface="Times New Roman"/>
                <a:cs typeface="Times New Roman"/>
              </a:rPr>
              <a:t>requirements</a:t>
            </a:r>
            <a:r>
              <a:rPr sz="1200" spc="-15" dirty="0">
                <a:latin typeface="Times New Roman"/>
                <a:cs typeface="Times New Roman"/>
              </a:rPr>
              <a:t> </a:t>
            </a:r>
            <a:r>
              <a:rPr sz="1200" dirty="0">
                <a:latin typeface="Times New Roman"/>
                <a:cs typeface="Times New Roman"/>
              </a:rPr>
              <a:t>for</a:t>
            </a:r>
            <a:r>
              <a:rPr sz="1200" spc="-20" dirty="0">
                <a:latin typeface="Times New Roman"/>
                <a:cs typeface="Times New Roman"/>
              </a:rPr>
              <a:t> </a:t>
            </a:r>
            <a:r>
              <a:rPr sz="1200" dirty="0">
                <a:latin typeface="Times New Roman"/>
                <a:cs typeface="Times New Roman"/>
              </a:rPr>
              <a:t>user</a:t>
            </a:r>
            <a:r>
              <a:rPr sz="1200" spc="-20" dirty="0">
                <a:latin typeface="Times New Roman"/>
                <a:cs typeface="Times New Roman"/>
              </a:rPr>
              <a:t> </a:t>
            </a:r>
            <a:r>
              <a:rPr sz="1200" spc="-10" dirty="0">
                <a:latin typeface="Times New Roman"/>
                <a:cs typeface="Times New Roman"/>
              </a:rPr>
              <a:t>interfaces:</a:t>
            </a:r>
            <a:endParaRPr sz="1200" dirty="0">
              <a:latin typeface="Times New Roman"/>
              <a:cs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13</a:t>
            </a:r>
          </a:p>
        </p:txBody>
      </p:sp>
      <p:sp>
        <p:nvSpPr>
          <p:cNvPr id="2" name="object 2"/>
          <p:cNvSpPr txBox="1"/>
          <p:nvPr/>
        </p:nvSpPr>
        <p:spPr>
          <a:xfrm>
            <a:off x="533400" y="429514"/>
            <a:ext cx="6705600" cy="8338180"/>
          </a:xfrm>
          <a:prstGeom prst="rect">
            <a:avLst/>
          </a:prstGeom>
        </p:spPr>
        <p:txBody>
          <a:bodyPr vert="horz" wrap="square" lIns="0" tIns="12700" rIns="0" bIns="0" rtlCol="0">
            <a:spAutoFit/>
          </a:bodyPr>
          <a:lstStyle/>
          <a:p>
            <a:pPr marL="12700">
              <a:lnSpc>
                <a:spcPts val="1405"/>
              </a:lnSpc>
              <a:tabLst>
                <a:tab pos="167640" algn="l"/>
              </a:tabLst>
            </a:pPr>
            <a:r>
              <a:rPr lang="en-US" sz="1200" dirty="0">
                <a:latin typeface="Times New Roman"/>
                <a:cs typeface="Times New Roman"/>
              </a:rPr>
              <a:t>    Search Interface:</a:t>
            </a:r>
          </a:p>
          <a:p>
            <a:pPr marL="167640" indent="-154940">
              <a:lnSpc>
                <a:spcPts val="1405"/>
              </a:lnSpc>
              <a:buAutoNum type="arabicPeriod" startAt="2"/>
              <a:tabLst>
                <a:tab pos="167640" algn="l"/>
              </a:tabLst>
            </a:pPr>
            <a:endParaRPr lang="en-US" sz="1200" dirty="0">
              <a:latin typeface="Times New Roman"/>
              <a:cs typeface="Times New Roman"/>
            </a:endParaRPr>
          </a:p>
          <a:p>
            <a:pPr marL="167640" indent="-154940">
              <a:lnSpc>
                <a:spcPts val="1405"/>
              </a:lnSpc>
              <a:buAutoNum type="arabicPeriod" startAt="2"/>
              <a:tabLst>
                <a:tab pos="167640" algn="l"/>
              </a:tabLst>
            </a:pPr>
            <a:r>
              <a:rPr lang="en-US" sz="1200" dirty="0">
                <a:latin typeface="Times New Roman"/>
                <a:cs typeface="Times New Roman"/>
              </a:rPr>
              <a:t>The website shall prominently feature a search bar allowing users to find specific fitness classes, trainers, or gym locations.</a:t>
            </a:r>
          </a:p>
          <a:p>
            <a:pPr marL="167640" indent="-154940">
              <a:lnSpc>
                <a:spcPts val="1405"/>
              </a:lnSpc>
              <a:buAutoNum type="arabicPeriod" startAt="2"/>
              <a:tabLst>
                <a:tab pos="167640" algn="l"/>
              </a:tabLst>
            </a:pPr>
            <a:r>
              <a:rPr lang="en-US" sz="1200" dirty="0">
                <a:latin typeface="Times New Roman"/>
                <a:cs typeface="Times New Roman"/>
              </a:rPr>
              <a:t>Users shall be able to input keywords or filters to narrow down search results based on their fitness preferences.</a:t>
            </a:r>
          </a:p>
          <a:p>
            <a:pPr marL="167640" indent="-154940">
              <a:lnSpc>
                <a:spcPts val="1405"/>
              </a:lnSpc>
              <a:buAutoNum type="arabicPeriod" startAt="2"/>
              <a:tabLst>
                <a:tab pos="167640" algn="l"/>
              </a:tabLst>
            </a:pPr>
            <a:r>
              <a:rPr lang="en-US" sz="1200" dirty="0">
                <a:latin typeface="Times New Roman"/>
                <a:cs typeface="Times New Roman"/>
              </a:rPr>
              <a:t>Location Selection:</a:t>
            </a:r>
          </a:p>
          <a:p>
            <a:pPr marL="167640" indent="-154940">
              <a:lnSpc>
                <a:spcPts val="1405"/>
              </a:lnSpc>
              <a:buAutoNum type="arabicPeriod" startAt="2"/>
              <a:tabLst>
                <a:tab pos="167640" algn="l"/>
              </a:tabLst>
            </a:pPr>
            <a:endParaRPr lang="en-US" sz="1200" dirty="0">
              <a:latin typeface="Times New Roman"/>
              <a:cs typeface="Times New Roman"/>
            </a:endParaRPr>
          </a:p>
          <a:p>
            <a:pPr marL="167640" indent="-154940">
              <a:lnSpc>
                <a:spcPts val="1405"/>
              </a:lnSpc>
              <a:buAutoNum type="arabicPeriod" startAt="2"/>
              <a:tabLst>
                <a:tab pos="167640" algn="l"/>
              </a:tabLst>
            </a:pPr>
            <a:r>
              <a:rPr lang="en-US" sz="1200" dirty="0">
                <a:latin typeface="Times New Roman"/>
                <a:cs typeface="Times New Roman"/>
              </a:rPr>
              <a:t>Upon selecting a gym location from the search results, the website shall display relevant information such as facility amenities, class schedules, and trainer profiles specific to that location.</a:t>
            </a:r>
          </a:p>
          <a:p>
            <a:pPr marL="167640" indent="-154940">
              <a:lnSpc>
                <a:spcPts val="1405"/>
              </a:lnSpc>
              <a:buAutoNum type="arabicPeriod" startAt="2"/>
              <a:tabLst>
                <a:tab pos="167640" algn="l"/>
              </a:tabLst>
            </a:pPr>
            <a:r>
              <a:rPr lang="en-US" sz="1200" dirty="0">
                <a:latin typeface="Times New Roman"/>
                <a:cs typeface="Times New Roman"/>
              </a:rPr>
              <a:t>Users shall have the option to save preferred gym locations for quick access in the future.</a:t>
            </a:r>
          </a:p>
          <a:p>
            <a:pPr marL="167640" indent="-154940">
              <a:lnSpc>
                <a:spcPts val="1405"/>
              </a:lnSpc>
              <a:buAutoNum type="arabicPeriod" startAt="2"/>
              <a:tabLst>
                <a:tab pos="167640" algn="l"/>
              </a:tabLst>
            </a:pPr>
            <a:r>
              <a:rPr lang="en-US" sz="1200" dirty="0">
                <a:latin typeface="Times New Roman"/>
                <a:cs typeface="Times New Roman"/>
              </a:rPr>
              <a:t>Saved gym locations shall be easily managed, allowing users to add, remove, or edit them as needed.</a:t>
            </a:r>
          </a:p>
          <a:p>
            <a:pPr marL="167640" indent="-154940">
              <a:lnSpc>
                <a:spcPts val="1405"/>
              </a:lnSpc>
              <a:buAutoNum type="arabicPeriod" startAt="2"/>
              <a:tabLst>
                <a:tab pos="167640" algn="l"/>
              </a:tabLst>
            </a:pPr>
            <a:r>
              <a:rPr lang="en-US" sz="1200" dirty="0">
                <a:latin typeface="Times New Roman"/>
                <a:cs typeface="Times New Roman"/>
              </a:rPr>
              <a:t>Class Schedule Display:</a:t>
            </a:r>
          </a:p>
          <a:p>
            <a:pPr marL="167640" indent="-154940">
              <a:lnSpc>
                <a:spcPts val="1405"/>
              </a:lnSpc>
              <a:buAutoNum type="arabicPeriod" startAt="2"/>
              <a:tabLst>
                <a:tab pos="167640" algn="l"/>
              </a:tabLst>
            </a:pPr>
            <a:endParaRPr lang="en-US" sz="1200" dirty="0">
              <a:latin typeface="Times New Roman"/>
              <a:cs typeface="Times New Roman"/>
            </a:endParaRPr>
          </a:p>
          <a:p>
            <a:pPr marL="167640" indent="-154940">
              <a:lnSpc>
                <a:spcPts val="1405"/>
              </a:lnSpc>
              <a:buAutoNum type="arabicPeriod" startAt="2"/>
              <a:tabLst>
                <a:tab pos="167640" algn="l"/>
              </a:tabLst>
            </a:pPr>
            <a:r>
              <a:rPr lang="en-US" sz="1200" dirty="0">
                <a:latin typeface="Times New Roman"/>
                <a:cs typeface="Times New Roman"/>
              </a:rPr>
              <a:t>Class schedules for the selected gym location shall be prominently displayed, including details such as class names, instructors, dates, and times.</a:t>
            </a:r>
          </a:p>
          <a:p>
            <a:pPr marL="167640" indent="-154940">
              <a:lnSpc>
                <a:spcPts val="1405"/>
              </a:lnSpc>
              <a:buAutoNum type="arabicPeriod" startAt="2"/>
              <a:tabLst>
                <a:tab pos="167640" algn="l"/>
              </a:tabLst>
            </a:pPr>
            <a:r>
              <a:rPr lang="en-US" sz="1200" dirty="0">
                <a:latin typeface="Times New Roman"/>
                <a:cs typeface="Times New Roman"/>
              </a:rPr>
              <a:t>Users shall be able to filter class schedules by type, instructor, or time slot to find classes that best fit their preferences and schedules.</a:t>
            </a:r>
          </a:p>
          <a:p>
            <a:pPr marL="167640" indent="-154940">
              <a:lnSpc>
                <a:spcPts val="1405"/>
              </a:lnSpc>
              <a:buAutoNum type="arabicPeriod" startAt="2"/>
              <a:tabLst>
                <a:tab pos="167640" algn="l"/>
              </a:tabLst>
            </a:pPr>
            <a:r>
              <a:rPr lang="en-US" sz="1200" dirty="0">
                <a:latin typeface="Times New Roman"/>
                <a:cs typeface="Times New Roman"/>
              </a:rPr>
              <a:t>Accessibility Features:</a:t>
            </a:r>
          </a:p>
          <a:p>
            <a:pPr marL="167640" indent="-154940">
              <a:lnSpc>
                <a:spcPts val="1405"/>
              </a:lnSpc>
              <a:buAutoNum type="arabicPeriod" startAt="2"/>
              <a:tabLst>
                <a:tab pos="167640" algn="l"/>
              </a:tabLst>
            </a:pPr>
            <a:endParaRPr lang="en-US" sz="1200" dirty="0">
              <a:latin typeface="Times New Roman"/>
              <a:cs typeface="Times New Roman"/>
            </a:endParaRPr>
          </a:p>
          <a:p>
            <a:pPr marL="167640" indent="-154940">
              <a:lnSpc>
                <a:spcPts val="1405"/>
              </a:lnSpc>
              <a:buAutoNum type="arabicPeriod" startAt="2"/>
              <a:tabLst>
                <a:tab pos="167640" algn="l"/>
              </a:tabLst>
            </a:pPr>
            <a:r>
              <a:rPr lang="en-US" sz="1200" dirty="0">
                <a:latin typeface="Times New Roman"/>
                <a:cs typeface="Times New Roman"/>
              </a:rPr>
              <a:t>User interfaces shall adhere to accessibility standards (e.g., WCAG) to ensure usability for users with disabilities.</a:t>
            </a:r>
          </a:p>
          <a:p>
            <a:pPr marL="167640" indent="-154940">
              <a:lnSpc>
                <a:spcPts val="1405"/>
              </a:lnSpc>
              <a:buAutoNum type="arabicPeriod" startAt="2"/>
              <a:tabLst>
                <a:tab pos="167640" algn="l"/>
              </a:tabLst>
            </a:pPr>
            <a:r>
              <a:rPr lang="en-US" sz="1200" dirty="0">
                <a:latin typeface="Times New Roman"/>
                <a:cs typeface="Times New Roman"/>
              </a:rPr>
              <a:t>Interface elements shall be keyboard accessible, and proper focus management shall be implemented for screen reader users.</a:t>
            </a:r>
          </a:p>
          <a:p>
            <a:pPr marL="167640" indent="-154940">
              <a:lnSpc>
                <a:spcPts val="1405"/>
              </a:lnSpc>
              <a:buAutoNum type="arabicPeriod" startAt="2"/>
              <a:tabLst>
                <a:tab pos="167640" algn="l"/>
              </a:tabLst>
            </a:pPr>
            <a:r>
              <a:rPr lang="en-US" sz="1200" dirty="0">
                <a:latin typeface="Times New Roman"/>
                <a:cs typeface="Times New Roman"/>
              </a:rPr>
              <a:t>Alternative text shall be provided for non-text content such as images and icons to assist users with visual impairments.</a:t>
            </a:r>
          </a:p>
          <a:p>
            <a:pPr marL="167640" indent="-154940">
              <a:lnSpc>
                <a:spcPts val="1405"/>
              </a:lnSpc>
              <a:buAutoNum type="arabicPeriod" startAt="2"/>
              <a:tabLst>
                <a:tab pos="167640" algn="l"/>
              </a:tabLst>
            </a:pPr>
            <a:r>
              <a:rPr lang="en-US" sz="1200" dirty="0">
                <a:latin typeface="Times New Roman"/>
                <a:cs typeface="Times New Roman"/>
              </a:rPr>
              <a:t>Responsive Design:</a:t>
            </a:r>
          </a:p>
          <a:p>
            <a:pPr marL="167640" indent="-154940">
              <a:lnSpc>
                <a:spcPts val="1405"/>
              </a:lnSpc>
              <a:buAutoNum type="arabicPeriod" startAt="2"/>
              <a:tabLst>
                <a:tab pos="167640" algn="l"/>
              </a:tabLst>
            </a:pPr>
            <a:endParaRPr lang="en-US" sz="1200" dirty="0">
              <a:latin typeface="Times New Roman"/>
              <a:cs typeface="Times New Roman"/>
            </a:endParaRPr>
          </a:p>
          <a:p>
            <a:pPr marL="167640" indent="-154940">
              <a:lnSpc>
                <a:spcPts val="1405"/>
              </a:lnSpc>
              <a:buAutoNum type="arabicPeriod" startAt="2"/>
              <a:tabLst>
                <a:tab pos="167640" algn="l"/>
              </a:tabLst>
            </a:pPr>
            <a:r>
              <a:rPr lang="en-US" sz="1200" dirty="0">
                <a:latin typeface="Times New Roman"/>
                <a:cs typeface="Times New Roman"/>
              </a:rPr>
              <a:t>User interfaces shall be responsive, adjusting layouts and elements dynamically to provide an optimal viewing experience across various devices and orientations.</a:t>
            </a:r>
          </a:p>
          <a:p>
            <a:pPr marL="167640" indent="-154940">
              <a:lnSpc>
                <a:spcPts val="1405"/>
              </a:lnSpc>
              <a:buAutoNum type="arabicPeriod" startAt="2"/>
              <a:tabLst>
                <a:tab pos="167640" algn="l"/>
              </a:tabLst>
            </a:pPr>
            <a:r>
              <a:rPr lang="en-US" sz="1200" dirty="0">
                <a:latin typeface="Times New Roman"/>
                <a:cs typeface="Times New Roman"/>
              </a:rPr>
              <a:t>Gym information, class schedules, and other content shall be displayed in a clear and organized manner, ensuring readability and ease of navigation on both desktop and mobile devices.</a:t>
            </a:r>
          </a:p>
          <a:p>
            <a:pPr marL="167640" indent="-154940">
              <a:lnSpc>
                <a:spcPts val="1405"/>
              </a:lnSpc>
              <a:buAutoNum type="arabicPeriod" startAt="2"/>
              <a:tabLst>
                <a:tab pos="167640" algn="l"/>
              </a:tabLst>
            </a:pPr>
            <a:endParaRPr sz="1200" dirty="0">
              <a:latin typeface="Times New Roman"/>
              <a:cs typeface="Times New Roman"/>
            </a:endParaRPr>
          </a:p>
          <a:p>
            <a:pPr marL="12700">
              <a:lnSpc>
                <a:spcPct val="100000"/>
              </a:lnSpc>
            </a:pPr>
            <a:r>
              <a:rPr sz="1200" b="1" dirty="0">
                <a:latin typeface="Times New Roman"/>
                <a:cs typeface="Times New Roman"/>
              </a:rPr>
              <a:t>3.1.2</a:t>
            </a:r>
            <a:r>
              <a:rPr sz="1200" b="1" spc="-40" dirty="0">
                <a:latin typeface="Times New Roman"/>
                <a:cs typeface="Times New Roman"/>
              </a:rPr>
              <a:t> </a:t>
            </a:r>
            <a:r>
              <a:rPr sz="1200" b="1" dirty="0">
                <a:latin typeface="Times New Roman"/>
                <a:cs typeface="Times New Roman"/>
              </a:rPr>
              <a:t>Hardware</a:t>
            </a:r>
            <a:r>
              <a:rPr sz="1200" b="1" spc="-25" dirty="0">
                <a:latin typeface="Times New Roman"/>
                <a:cs typeface="Times New Roman"/>
              </a:rPr>
              <a:t> </a:t>
            </a:r>
            <a:r>
              <a:rPr sz="1200" b="1" spc="-10" dirty="0">
                <a:latin typeface="Times New Roman"/>
                <a:cs typeface="Times New Roman"/>
              </a:rPr>
              <a:t>Interfaces</a:t>
            </a:r>
            <a:endParaRPr lang="en-IN" sz="1200" b="1" spc="-10" dirty="0">
              <a:latin typeface="Times New Roman"/>
              <a:cs typeface="Times New Roman"/>
            </a:endParaRPr>
          </a:p>
          <a:p>
            <a:pPr marL="12700">
              <a:lnSpc>
                <a:spcPct val="100000"/>
              </a:lnSpc>
            </a:pPr>
            <a:r>
              <a:rPr lang="en-US" sz="1200" dirty="0">
                <a:latin typeface="Times New Roman"/>
                <a:cs typeface="Times New Roman"/>
              </a:rPr>
              <a:t>Fitness Tracking Devices:</a:t>
            </a:r>
          </a:p>
          <a:p>
            <a:pPr marL="12700">
              <a:lnSpc>
                <a:spcPct val="100000"/>
              </a:lnSpc>
            </a:pPr>
            <a:endParaRPr lang="en-US" sz="1200" dirty="0">
              <a:latin typeface="Times New Roman"/>
              <a:cs typeface="Times New Roman"/>
            </a:endParaRPr>
          </a:p>
          <a:p>
            <a:pPr marL="184150" indent="-171450">
              <a:lnSpc>
                <a:spcPct val="100000"/>
              </a:lnSpc>
              <a:buFont typeface="Arial" panose="020B0604020202020204" pitchFamily="34" charset="0"/>
              <a:buChar char="•"/>
            </a:pPr>
            <a:r>
              <a:rPr lang="en-US" sz="1200" dirty="0">
                <a:latin typeface="Times New Roman"/>
                <a:cs typeface="Times New Roman"/>
              </a:rPr>
              <a:t>The gym website shall interface with fitness tracking devices such as heart rate monitors, pedometers, and activity trackers to capture user workout data accurately.</a:t>
            </a:r>
          </a:p>
          <a:p>
            <a:pPr marL="184150" indent="-171450">
              <a:lnSpc>
                <a:spcPct val="100000"/>
              </a:lnSpc>
              <a:buFont typeface="Arial" panose="020B0604020202020204" pitchFamily="34" charset="0"/>
              <a:buChar char="•"/>
            </a:pPr>
            <a:r>
              <a:rPr lang="en-US" sz="1200" dirty="0">
                <a:latin typeface="Times New Roman"/>
                <a:cs typeface="Times New Roman"/>
              </a:rPr>
              <a:t>Integration with smart gym equipment equipped with sensors for weightlifting, cardio, and other exercises shall be supported.</a:t>
            </a:r>
          </a:p>
          <a:p>
            <a:pPr marL="12700">
              <a:lnSpc>
                <a:spcPct val="100000"/>
              </a:lnSpc>
            </a:pPr>
            <a:r>
              <a:rPr lang="en-US" sz="1200" dirty="0">
                <a:latin typeface="Times New Roman"/>
                <a:cs typeface="Times New Roman"/>
              </a:rPr>
              <a:t>Data Acquisition Systems:</a:t>
            </a:r>
          </a:p>
          <a:p>
            <a:pPr marL="12700">
              <a:lnSpc>
                <a:spcPct val="100000"/>
              </a:lnSpc>
            </a:pPr>
            <a:endParaRPr lang="en-US" sz="1200" dirty="0">
              <a:latin typeface="Times New Roman"/>
              <a:cs typeface="Times New Roman"/>
            </a:endParaRPr>
          </a:p>
          <a:p>
            <a:pPr marL="184150" indent="-171450">
              <a:lnSpc>
                <a:spcPct val="100000"/>
              </a:lnSpc>
              <a:buFont typeface="Arial" panose="020B0604020202020204" pitchFamily="34" charset="0"/>
              <a:buChar char="•"/>
            </a:pPr>
            <a:r>
              <a:rPr lang="en-US" sz="1200" dirty="0">
                <a:latin typeface="Times New Roman"/>
                <a:cs typeface="Times New Roman"/>
              </a:rPr>
              <a:t>The website shall interface with data acquisition systems responsible for collecting fitness-related data from tracking devices and gym equipment.</a:t>
            </a:r>
          </a:p>
          <a:p>
            <a:pPr marL="184150" indent="-171450">
              <a:lnSpc>
                <a:spcPct val="100000"/>
              </a:lnSpc>
              <a:buFont typeface="Arial" panose="020B0604020202020204" pitchFamily="34" charset="0"/>
              <a:buChar char="•"/>
            </a:pPr>
            <a:r>
              <a:rPr lang="en-US" sz="1200" dirty="0">
                <a:latin typeface="Times New Roman"/>
                <a:cs typeface="Times New Roman"/>
              </a:rPr>
              <a:t>Data acquisition systems may include microcontrollers, fitness tracking platforms, or gym management software capable of capturing user workout data.</a:t>
            </a:r>
            <a:endParaRPr lang="en-IN" sz="1200" dirty="0">
              <a:latin typeface="Times New Roman"/>
              <a:cs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14</a:t>
            </a:r>
          </a:p>
        </p:txBody>
      </p:sp>
      <p:sp>
        <p:nvSpPr>
          <p:cNvPr id="2" name="object 2"/>
          <p:cNvSpPr txBox="1"/>
          <p:nvPr/>
        </p:nvSpPr>
        <p:spPr>
          <a:xfrm>
            <a:off x="902004" y="429514"/>
            <a:ext cx="5914390" cy="7140416"/>
          </a:xfrm>
          <a:prstGeom prst="rect">
            <a:avLst/>
          </a:prstGeom>
        </p:spPr>
        <p:txBody>
          <a:bodyPr vert="horz" wrap="square" lIns="0" tIns="12700" rIns="0" bIns="0" rtlCol="0">
            <a:spAutoFit/>
          </a:bodyPr>
          <a:lstStyle/>
          <a:p>
            <a:pPr marL="241300">
              <a:lnSpc>
                <a:spcPct val="100000"/>
              </a:lnSpc>
              <a:spcBef>
                <a:spcPts val="100"/>
              </a:spcBef>
            </a:pPr>
            <a:r>
              <a:rPr lang="en-US" sz="1200" dirty="0">
                <a:latin typeface="Times New Roman"/>
                <a:cs typeface="Times New Roman"/>
              </a:rPr>
              <a:t>Communication Protocols:</a:t>
            </a:r>
          </a:p>
          <a:p>
            <a:pPr marL="241300">
              <a:lnSpc>
                <a:spcPct val="100000"/>
              </a:lnSpc>
              <a:spcBef>
                <a:spcPts val="100"/>
              </a:spcBef>
            </a:pPr>
            <a:endParaRPr lang="en-US" sz="1200" dirty="0">
              <a:latin typeface="Times New Roman"/>
              <a:cs typeface="Times New Roman"/>
            </a:endParaRPr>
          </a:p>
          <a:p>
            <a:pPr marL="241300">
              <a:lnSpc>
                <a:spcPct val="100000"/>
              </a:lnSpc>
              <a:spcBef>
                <a:spcPts val="100"/>
              </a:spcBef>
            </a:pPr>
            <a:r>
              <a:rPr lang="en-US" sz="1200" dirty="0">
                <a:latin typeface="Times New Roman"/>
                <a:cs typeface="Times New Roman"/>
              </a:rPr>
              <a:t>The website shall support standard communication protocols for interfacing with fitness tracking devices and data acquisition systems.</a:t>
            </a:r>
          </a:p>
          <a:p>
            <a:pPr marL="241300">
              <a:lnSpc>
                <a:spcPct val="100000"/>
              </a:lnSpc>
              <a:spcBef>
                <a:spcPts val="100"/>
              </a:spcBef>
            </a:pPr>
            <a:r>
              <a:rPr lang="en-US" sz="1200" dirty="0">
                <a:latin typeface="Times New Roman"/>
                <a:cs typeface="Times New Roman"/>
              </a:rPr>
              <a:t>Common protocols such as Bluetooth Low Energy (BLE), ANT+, or proprietary APIs may be employed for device communication.</a:t>
            </a:r>
          </a:p>
          <a:p>
            <a:pPr marL="241300">
              <a:lnSpc>
                <a:spcPct val="100000"/>
              </a:lnSpc>
              <a:spcBef>
                <a:spcPts val="100"/>
              </a:spcBef>
            </a:pPr>
            <a:r>
              <a:rPr lang="en-US" sz="1200" dirty="0">
                <a:latin typeface="Times New Roman"/>
                <a:cs typeface="Times New Roman"/>
              </a:rPr>
              <a:t>Data Integration:</a:t>
            </a:r>
          </a:p>
          <a:p>
            <a:pPr marL="241300">
              <a:lnSpc>
                <a:spcPct val="100000"/>
              </a:lnSpc>
              <a:spcBef>
                <a:spcPts val="100"/>
              </a:spcBef>
            </a:pPr>
            <a:endParaRPr lang="en-US" sz="1200" dirty="0">
              <a:latin typeface="Times New Roman"/>
              <a:cs typeface="Times New Roman"/>
            </a:endParaRPr>
          </a:p>
          <a:p>
            <a:pPr marL="241300">
              <a:lnSpc>
                <a:spcPct val="100000"/>
              </a:lnSpc>
              <a:spcBef>
                <a:spcPts val="100"/>
              </a:spcBef>
            </a:pPr>
            <a:r>
              <a:rPr lang="en-US" sz="1200" dirty="0">
                <a:latin typeface="Times New Roman"/>
                <a:cs typeface="Times New Roman"/>
              </a:rPr>
              <a:t>Fitness tracking data shall be seamlessly integrated into the website's backend database or storage system.</a:t>
            </a:r>
          </a:p>
          <a:p>
            <a:pPr marL="241300">
              <a:lnSpc>
                <a:spcPct val="100000"/>
              </a:lnSpc>
              <a:spcBef>
                <a:spcPts val="100"/>
              </a:spcBef>
            </a:pPr>
            <a:r>
              <a:rPr lang="en-US" sz="1200" dirty="0">
                <a:latin typeface="Times New Roman"/>
                <a:cs typeface="Times New Roman"/>
              </a:rPr>
              <a:t>Real-time data ingestion pipelines shall be established to handle continuous streams of workout data from tracking devices.</a:t>
            </a:r>
          </a:p>
          <a:p>
            <a:pPr marL="241300">
              <a:lnSpc>
                <a:spcPct val="100000"/>
              </a:lnSpc>
              <a:spcBef>
                <a:spcPts val="100"/>
              </a:spcBef>
            </a:pPr>
            <a:r>
              <a:rPr lang="en-US" sz="1200" dirty="0">
                <a:latin typeface="Times New Roman"/>
                <a:cs typeface="Times New Roman"/>
              </a:rPr>
              <a:t>Historical workout data shall be archived for performance analysis, goal tracking, and user engagement.</a:t>
            </a:r>
          </a:p>
          <a:p>
            <a:pPr marL="241300">
              <a:lnSpc>
                <a:spcPct val="100000"/>
              </a:lnSpc>
              <a:spcBef>
                <a:spcPts val="100"/>
              </a:spcBef>
            </a:pPr>
            <a:r>
              <a:rPr lang="en-US" sz="1200" dirty="0">
                <a:latin typeface="Times New Roman"/>
                <a:cs typeface="Times New Roman"/>
              </a:rPr>
              <a:t>Calibration and Maintenance:</a:t>
            </a:r>
          </a:p>
          <a:p>
            <a:pPr marL="241300">
              <a:lnSpc>
                <a:spcPct val="100000"/>
              </a:lnSpc>
              <a:spcBef>
                <a:spcPts val="100"/>
              </a:spcBef>
            </a:pPr>
            <a:endParaRPr lang="en-US" sz="1200" dirty="0">
              <a:latin typeface="Times New Roman"/>
              <a:cs typeface="Times New Roman"/>
            </a:endParaRPr>
          </a:p>
          <a:p>
            <a:pPr marL="241300">
              <a:lnSpc>
                <a:spcPct val="100000"/>
              </a:lnSpc>
              <a:spcBef>
                <a:spcPts val="100"/>
              </a:spcBef>
            </a:pPr>
            <a:r>
              <a:rPr lang="en-US" sz="1200" dirty="0">
                <a:latin typeface="Times New Roman"/>
                <a:cs typeface="Times New Roman"/>
              </a:rPr>
              <a:t>Fitness tracking devices and gym equipment sensors shall be calibrated regularly to ensure accurate workout measurements.</a:t>
            </a:r>
          </a:p>
          <a:p>
            <a:pPr marL="241300">
              <a:lnSpc>
                <a:spcPct val="100000"/>
              </a:lnSpc>
              <a:spcBef>
                <a:spcPts val="100"/>
              </a:spcBef>
            </a:pPr>
            <a:r>
              <a:rPr lang="en-US" sz="1200" dirty="0">
                <a:latin typeface="Times New Roman"/>
                <a:cs typeface="Times New Roman"/>
              </a:rPr>
              <a:t>Maintenance schedules shall be established to inspect and troubleshoot device malfunctions or anomalies.</a:t>
            </a:r>
          </a:p>
          <a:p>
            <a:pPr marL="241300">
              <a:lnSpc>
                <a:spcPct val="100000"/>
              </a:lnSpc>
              <a:spcBef>
                <a:spcPts val="100"/>
              </a:spcBef>
            </a:pPr>
            <a:r>
              <a:rPr lang="en-US" sz="1200" dirty="0">
                <a:latin typeface="Times New Roman"/>
                <a:cs typeface="Times New Roman"/>
              </a:rPr>
              <a:t>Calibration and maintenance logs shall be maintained for audit and compliance purposes.</a:t>
            </a:r>
          </a:p>
          <a:p>
            <a:pPr marL="241300">
              <a:lnSpc>
                <a:spcPct val="100000"/>
              </a:lnSpc>
              <a:spcBef>
                <a:spcPts val="100"/>
              </a:spcBef>
            </a:pPr>
            <a:r>
              <a:rPr lang="en-US" sz="1200" dirty="0">
                <a:latin typeface="Times New Roman"/>
                <a:cs typeface="Times New Roman"/>
              </a:rPr>
              <a:t>Redundancy and Fault Tolerance:</a:t>
            </a:r>
          </a:p>
          <a:p>
            <a:pPr marL="241300">
              <a:lnSpc>
                <a:spcPct val="100000"/>
              </a:lnSpc>
              <a:spcBef>
                <a:spcPts val="100"/>
              </a:spcBef>
            </a:pPr>
            <a:endParaRPr lang="en-US" sz="1200" dirty="0">
              <a:latin typeface="Times New Roman"/>
              <a:cs typeface="Times New Roman"/>
            </a:endParaRPr>
          </a:p>
          <a:p>
            <a:pPr marL="241300">
              <a:lnSpc>
                <a:spcPct val="100000"/>
              </a:lnSpc>
              <a:spcBef>
                <a:spcPts val="100"/>
              </a:spcBef>
            </a:pPr>
            <a:r>
              <a:rPr lang="en-US" sz="1200" dirty="0">
                <a:latin typeface="Times New Roman"/>
                <a:cs typeface="Times New Roman"/>
              </a:rPr>
              <a:t>Redundant tracking device configurations may be deployed to mitigate single points of failure and ensure data continuity.</a:t>
            </a:r>
          </a:p>
          <a:p>
            <a:pPr marL="241300">
              <a:lnSpc>
                <a:spcPct val="100000"/>
              </a:lnSpc>
              <a:spcBef>
                <a:spcPts val="100"/>
              </a:spcBef>
            </a:pPr>
            <a:r>
              <a:rPr lang="en-US" sz="1200" dirty="0">
                <a:latin typeface="Times New Roman"/>
                <a:cs typeface="Times New Roman"/>
              </a:rPr>
              <a:t>Failover mechanisms shall be implemented to switch between redundant devices or backup data sources in case of primary device failure.</a:t>
            </a:r>
          </a:p>
          <a:p>
            <a:pPr marL="241300">
              <a:lnSpc>
                <a:spcPct val="100000"/>
              </a:lnSpc>
              <a:spcBef>
                <a:spcPts val="100"/>
              </a:spcBef>
            </a:pPr>
            <a:r>
              <a:rPr lang="en-US" sz="1200" dirty="0">
                <a:latin typeface="Times New Roman"/>
                <a:cs typeface="Times New Roman"/>
              </a:rPr>
              <a:t>Automated alerts and notifications shall be generated in the event of device failures or data inconsistencies.</a:t>
            </a:r>
          </a:p>
          <a:p>
            <a:pPr marL="241300">
              <a:lnSpc>
                <a:spcPct val="100000"/>
              </a:lnSpc>
              <a:spcBef>
                <a:spcPts val="100"/>
              </a:spcBef>
            </a:pPr>
            <a:r>
              <a:rPr lang="en-US" sz="1200" dirty="0">
                <a:latin typeface="Times New Roman"/>
                <a:cs typeface="Times New Roman"/>
              </a:rPr>
              <a:t>Power Supply:</a:t>
            </a:r>
          </a:p>
          <a:p>
            <a:pPr marL="241300">
              <a:lnSpc>
                <a:spcPct val="100000"/>
              </a:lnSpc>
              <a:spcBef>
                <a:spcPts val="100"/>
              </a:spcBef>
            </a:pPr>
            <a:endParaRPr lang="en-US" sz="1200" dirty="0">
              <a:latin typeface="Times New Roman"/>
              <a:cs typeface="Times New Roman"/>
            </a:endParaRPr>
          </a:p>
          <a:p>
            <a:pPr marL="241300">
              <a:lnSpc>
                <a:spcPct val="100000"/>
              </a:lnSpc>
              <a:spcBef>
                <a:spcPts val="100"/>
              </a:spcBef>
            </a:pPr>
            <a:r>
              <a:rPr lang="en-US" sz="1200" dirty="0">
                <a:latin typeface="Times New Roman"/>
                <a:cs typeface="Times New Roman"/>
              </a:rPr>
              <a:t>Fitness tracking devices and data acquisition systems shall be powered reliably to ensure continuous operation during user workouts.</a:t>
            </a:r>
          </a:p>
          <a:p>
            <a:pPr marL="241300">
              <a:lnSpc>
                <a:spcPct val="100000"/>
              </a:lnSpc>
              <a:spcBef>
                <a:spcPts val="100"/>
              </a:spcBef>
            </a:pPr>
            <a:r>
              <a:rPr lang="en-US" sz="1200" dirty="0">
                <a:latin typeface="Times New Roman"/>
                <a:cs typeface="Times New Roman"/>
              </a:rPr>
              <a:t>Backup power sources such as batteries or uninterruptible power supplies (UPS) may be installed to maintain device functionality during power outages.</a:t>
            </a:r>
          </a:p>
          <a:p>
            <a:pPr marL="241300">
              <a:lnSpc>
                <a:spcPct val="100000"/>
              </a:lnSpc>
              <a:spcBef>
                <a:spcPts val="100"/>
              </a:spcBef>
            </a:pPr>
            <a:r>
              <a:rPr lang="en-US" sz="1200" dirty="0">
                <a:latin typeface="Times New Roman"/>
                <a:cs typeface="Times New Roman"/>
              </a:rPr>
              <a:t>Power consumption of device systems shall be optimized to maximize operational efficiency and minimize energy costs.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40005">
              <a:lnSpc>
                <a:spcPts val="1410"/>
              </a:lnSpc>
            </a:pPr>
            <a:r>
              <a:rPr dirty="0"/>
              <a:t>Page</a:t>
            </a:r>
            <a:r>
              <a:rPr spc="5" dirty="0"/>
              <a:t> </a:t>
            </a:r>
            <a:fld id="{81D60167-4931-47E6-BA6A-407CBD079E47}" type="slidenum">
              <a:rPr spc="-25" dirty="0"/>
              <a:t>2</a:t>
            </a:fld>
            <a:endParaRPr spc="-25" dirty="0"/>
          </a:p>
        </p:txBody>
      </p:sp>
      <p:sp>
        <p:nvSpPr>
          <p:cNvPr id="2" name="object 2"/>
          <p:cNvSpPr txBox="1"/>
          <p:nvPr/>
        </p:nvSpPr>
        <p:spPr>
          <a:xfrm>
            <a:off x="1130604" y="429514"/>
            <a:ext cx="3954779" cy="854080"/>
          </a:xfrm>
          <a:prstGeom prst="rect">
            <a:avLst/>
          </a:prstGeom>
        </p:spPr>
        <p:txBody>
          <a:bodyPr vert="horz" wrap="square" lIns="0" tIns="12700" rIns="0" bIns="0" rtlCol="0">
            <a:spAutoFit/>
          </a:bodyPr>
          <a:lstStyle/>
          <a:p>
            <a:pPr marL="12700">
              <a:lnSpc>
                <a:spcPct val="100000"/>
              </a:lnSpc>
              <a:spcBef>
                <a:spcPts val="100"/>
              </a:spcBef>
            </a:pPr>
            <a:endParaRPr sz="1200" dirty="0">
              <a:latin typeface="Times New Roman"/>
              <a:cs typeface="Times New Roman"/>
            </a:endParaRPr>
          </a:p>
          <a:p>
            <a:pPr>
              <a:lnSpc>
                <a:spcPct val="100000"/>
              </a:lnSpc>
              <a:spcBef>
                <a:spcPts val="800"/>
              </a:spcBef>
            </a:pPr>
            <a:endParaRPr sz="1200" dirty="0">
              <a:latin typeface="Times New Roman"/>
              <a:cs typeface="Times New Roman"/>
            </a:endParaRPr>
          </a:p>
          <a:p>
            <a:pPr marL="1556385" algn="ctr">
              <a:lnSpc>
                <a:spcPct val="100000"/>
              </a:lnSpc>
              <a:spcBef>
                <a:spcPts val="5"/>
              </a:spcBef>
            </a:pPr>
            <a:r>
              <a:rPr sz="1200" dirty="0">
                <a:latin typeface="Arial MT"/>
                <a:cs typeface="Arial MT"/>
              </a:rPr>
              <a:t>Jalandhar,</a:t>
            </a:r>
            <a:r>
              <a:rPr sz="1200" spc="-40" dirty="0">
                <a:latin typeface="Arial MT"/>
                <a:cs typeface="Arial MT"/>
              </a:rPr>
              <a:t> </a:t>
            </a:r>
            <a:r>
              <a:rPr sz="1200" dirty="0">
                <a:latin typeface="Arial MT"/>
                <a:cs typeface="Arial MT"/>
              </a:rPr>
              <a:t>Punjab,</a:t>
            </a:r>
            <a:r>
              <a:rPr sz="1200" spc="-40" dirty="0">
                <a:latin typeface="Arial MT"/>
                <a:cs typeface="Arial MT"/>
              </a:rPr>
              <a:t> </a:t>
            </a:r>
            <a:r>
              <a:rPr sz="1200" spc="-10" dirty="0">
                <a:latin typeface="Arial MT"/>
                <a:cs typeface="Arial MT"/>
              </a:rPr>
              <a:t>India.</a:t>
            </a:r>
            <a:endParaRPr lang="en-US" sz="1200" dirty="0">
              <a:latin typeface="Arial MT"/>
              <a:cs typeface="Arial MT"/>
            </a:endParaRPr>
          </a:p>
          <a:p>
            <a:pPr marL="1556385" algn="ctr">
              <a:lnSpc>
                <a:spcPct val="100000"/>
              </a:lnSpc>
              <a:spcBef>
                <a:spcPts val="5"/>
              </a:spcBef>
            </a:pPr>
            <a:r>
              <a:rPr sz="1200" b="1" u="sng" spc="-40" dirty="0">
                <a:uFill>
                  <a:solidFill>
                    <a:srgbClr val="000000"/>
                  </a:solidFill>
                </a:uFill>
                <a:latin typeface="Times New Roman"/>
                <a:cs typeface="Times New Roman"/>
              </a:rPr>
              <a:t> </a:t>
            </a:r>
            <a:r>
              <a:rPr sz="1200" b="1" u="sng" dirty="0">
                <a:uFill>
                  <a:solidFill>
                    <a:srgbClr val="000000"/>
                  </a:solidFill>
                </a:uFill>
                <a:latin typeface="Times New Roman"/>
                <a:cs typeface="Times New Roman"/>
              </a:rPr>
              <a:t>Final</a:t>
            </a:r>
            <a:r>
              <a:rPr sz="1200" b="1" u="sng" spc="-30" dirty="0">
                <a:uFill>
                  <a:solidFill>
                    <a:srgbClr val="000000"/>
                  </a:solidFill>
                </a:uFill>
                <a:latin typeface="Times New Roman"/>
                <a:cs typeface="Times New Roman"/>
              </a:rPr>
              <a:t> </a:t>
            </a:r>
            <a:r>
              <a:rPr sz="1200" b="1" u="sng" dirty="0">
                <a:uFill>
                  <a:solidFill>
                    <a:srgbClr val="000000"/>
                  </a:solidFill>
                </a:uFill>
                <a:latin typeface="Times New Roman"/>
                <a:cs typeface="Times New Roman"/>
              </a:rPr>
              <a:t>report</a:t>
            </a:r>
            <a:r>
              <a:rPr sz="1200" b="1" u="sng" spc="-5" dirty="0">
                <a:uFill>
                  <a:solidFill>
                    <a:srgbClr val="000000"/>
                  </a:solidFill>
                </a:uFill>
                <a:latin typeface="Times New Roman"/>
                <a:cs typeface="Times New Roman"/>
              </a:rPr>
              <a:t> </a:t>
            </a:r>
            <a:r>
              <a:rPr sz="1200" b="1" u="sng" spc="-10" dirty="0">
                <a:uFill>
                  <a:solidFill>
                    <a:srgbClr val="000000"/>
                  </a:solidFill>
                </a:uFill>
                <a:latin typeface="Times New Roman"/>
                <a:cs typeface="Times New Roman"/>
              </a:rPr>
              <a:t>(INT-</a:t>
            </a:r>
            <a:r>
              <a:rPr sz="1200" b="1" u="sng" spc="-20" dirty="0">
                <a:uFill>
                  <a:solidFill>
                    <a:srgbClr val="000000"/>
                  </a:solidFill>
                </a:uFill>
                <a:latin typeface="Times New Roman"/>
                <a:cs typeface="Times New Roman"/>
              </a:rPr>
              <a:t>219)</a:t>
            </a:r>
            <a:endParaRPr sz="1200" dirty="0">
              <a:latin typeface="Times New Roman"/>
              <a:cs typeface="Times New Roman"/>
            </a:endParaRPr>
          </a:p>
        </p:txBody>
      </p:sp>
      <p:sp>
        <p:nvSpPr>
          <p:cNvPr id="3" name="object 3"/>
          <p:cNvSpPr txBox="1"/>
          <p:nvPr/>
        </p:nvSpPr>
        <p:spPr>
          <a:xfrm>
            <a:off x="1566799" y="1588134"/>
            <a:ext cx="4218940" cy="5293757"/>
          </a:xfrm>
          <a:prstGeom prst="rect">
            <a:avLst/>
          </a:prstGeom>
        </p:spPr>
        <p:txBody>
          <a:bodyPr vert="horz" wrap="square" lIns="0" tIns="12700" rIns="0" bIns="0" rtlCol="0">
            <a:spAutoFit/>
          </a:bodyPr>
          <a:lstStyle/>
          <a:p>
            <a:pPr marL="1064260">
              <a:lnSpc>
                <a:spcPct val="100000"/>
              </a:lnSpc>
              <a:spcBef>
                <a:spcPts val="100"/>
              </a:spcBef>
            </a:pPr>
            <a:r>
              <a:rPr sz="1800" b="1" dirty="0">
                <a:latin typeface="Times New Roman"/>
                <a:cs typeface="Times New Roman"/>
              </a:rPr>
              <a:t>Title:</a:t>
            </a:r>
            <a:r>
              <a:rPr lang="en-IN" b="1" spc="-40" dirty="0">
                <a:latin typeface="Times New Roman"/>
                <a:cs typeface="Times New Roman"/>
              </a:rPr>
              <a:t> Gym</a:t>
            </a:r>
            <a:r>
              <a:rPr sz="1800" b="1" spc="-50" dirty="0">
                <a:latin typeface="Times New Roman"/>
                <a:cs typeface="Times New Roman"/>
              </a:rPr>
              <a:t> </a:t>
            </a:r>
            <a:r>
              <a:rPr sz="1800" b="1" spc="-10" dirty="0">
                <a:latin typeface="Times New Roman"/>
                <a:cs typeface="Times New Roman"/>
              </a:rPr>
              <a:t>Website</a:t>
            </a:r>
            <a:endParaRPr sz="1800" dirty="0">
              <a:latin typeface="Times New Roman"/>
              <a:cs typeface="Times New Roman"/>
            </a:endParaRPr>
          </a:p>
          <a:p>
            <a:pPr>
              <a:lnSpc>
                <a:spcPct val="100000"/>
              </a:lnSpc>
            </a:pPr>
            <a:endParaRPr sz="1800" dirty="0">
              <a:latin typeface="Times New Roman"/>
              <a:cs typeface="Times New Roman"/>
            </a:endParaRPr>
          </a:p>
          <a:p>
            <a:pPr>
              <a:lnSpc>
                <a:spcPct val="100000"/>
              </a:lnSpc>
              <a:spcBef>
                <a:spcPts val="1230"/>
              </a:spcBef>
            </a:pPr>
            <a:endParaRPr sz="1800" dirty="0">
              <a:latin typeface="Times New Roman"/>
              <a:cs typeface="Times New Roman"/>
            </a:endParaRPr>
          </a:p>
          <a:p>
            <a:pPr marL="262255" marR="5080" algn="l">
              <a:lnSpc>
                <a:spcPts val="2760"/>
              </a:lnSpc>
              <a:spcBef>
                <a:spcPts val="1880"/>
              </a:spcBef>
            </a:pPr>
            <a:r>
              <a:rPr sz="2400" dirty="0" smtClean="0">
                <a:latin typeface="Times New Roman"/>
                <a:cs typeface="Times New Roman"/>
              </a:rPr>
              <a:t>Name</a:t>
            </a:r>
            <a:r>
              <a:rPr sz="2400" dirty="0">
                <a:latin typeface="Times New Roman"/>
                <a:cs typeface="Times New Roman"/>
              </a:rPr>
              <a:t>:</a:t>
            </a:r>
            <a:r>
              <a:rPr lang="en-IN" sz="2400" dirty="0">
                <a:latin typeface="Times New Roman"/>
                <a:cs typeface="Times New Roman"/>
              </a:rPr>
              <a:t> </a:t>
            </a:r>
            <a:r>
              <a:rPr lang="en-IN" sz="2400" spc="-15" dirty="0" err="1" smtClean="0">
                <a:latin typeface="Times New Roman"/>
                <a:cs typeface="Times New Roman"/>
              </a:rPr>
              <a:t>Mohit</a:t>
            </a:r>
            <a:endParaRPr lang="en-IN" sz="2400" spc="-15" dirty="0">
              <a:latin typeface="Times New Roman"/>
              <a:cs typeface="Times New Roman"/>
            </a:endParaRPr>
          </a:p>
          <a:p>
            <a:pPr marL="262255" marR="5080" algn="l">
              <a:lnSpc>
                <a:spcPts val="2760"/>
              </a:lnSpc>
              <a:spcBef>
                <a:spcPts val="1880"/>
              </a:spcBef>
            </a:pPr>
            <a:r>
              <a:rPr sz="2400" dirty="0" smtClean="0">
                <a:latin typeface="Times New Roman"/>
                <a:cs typeface="Times New Roman"/>
              </a:rPr>
              <a:t>Registration</a:t>
            </a:r>
            <a:r>
              <a:rPr sz="2400" spc="-15" dirty="0" smtClean="0">
                <a:latin typeface="Times New Roman"/>
                <a:cs typeface="Times New Roman"/>
              </a:rPr>
              <a:t> </a:t>
            </a:r>
            <a:r>
              <a:rPr sz="2400" dirty="0">
                <a:latin typeface="Times New Roman"/>
                <a:cs typeface="Times New Roman"/>
              </a:rPr>
              <a:t>Number:</a:t>
            </a:r>
            <a:r>
              <a:rPr sz="2400" spc="-15" dirty="0">
                <a:latin typeface="Times New Roman"/>
                <a:cs typeface="Times New Roman"/>
              </a:rPr>
              <a:t> </a:t>
            </a:r>
            <a:r>
              <a:rPr lang="en-IN" sz="2400" spc="-15" dirty="0" smtClean="0">
                <a:latin typeface="Times New Roman"/>
                <a:cs typeface="Times New Roman"/>
              </a:rPr>
              <a:t>12221896</a:t>
            </a:r>
            <a:endParaRPr sz="2400" dirty="0">
              <a:latin typeface="Times New Roman"/>
              <a:cs typeface="Times New Roman"/>
            </a:endParaRPr>
          </a:p>
          <a:p>
            <a:pPr marL="262255" marR="1882139" algn="just">
              <a:lnSpc>
                <a:spcPts val="2760"/>
              </a:lnSpc>
            </a:pPr>
            <a:r>
              <a:rPr sz="2400" dirty="0">
                <a:latin typeface="Times New Roman"/>
                <a:cs typeface="Times New Roman"/>
              </a:rPr>
              <a:t>Roll Number:</a:t>
            </a:r>
            <a:r>
              <a:rPr sz="2400" spc="-5" dirty="0">
                <a:latin typeface="Times New Roman"/>
                <a:cs typeface="Times New Roman"/>
              </a:rPr>
              <a:t> </a:t>
            </a:r>
            <a:r>
              <a:rPr lang="en-IN" sz="2400" spc="-25" dirty="0" smtClean="0">
                <a:latin typeface="Times New Roman"/>
                <a:cs typeface="Times New Roman"/>
              </a:rPr>
              <a:t>66</a:t>
            </a:r>
          </a:p>
          <a:p>
            <a:pPr marL="262255" marR="1882139" algn="just">
              <a:lnSpc>
                <a:spcPts val="2760"/>
              </a:lnSpc>
            </a:pPr>
            <a:r>
              <a:rPr sz="2400" dirty="0" smtClean="0">
                <a:latin typeface="Times New Roman"/>
                <a:cs typeface="Times New Roman"/>
              </a:rPr>
              <a:t>Section</a:t>
            </a:r>
            <a:r>
              <a:rPr sz="2400" dirty="0">
                <a:latin typeface="Times New Roman"/>
                <a:cs typeface="Times New Roman"/>
              </a:rPr>
              <a:t>:</a:t>
            </a:r>
            <a:r>
              <a:rPr sz="2400" spc="-25" dirty="0">
                <a:latin typeface="Times New Roman"/>
                <a:cs typeface="Times New Roman"/>
              </a:rPr>
              <a:t> </a:t>
            </a:r>
            <a:r>
              <a:rPr lang="en-US" sz="2400" spc="-10" dirty="0" smtClean="0">
                <a:latin typeface="Times New Roman"/>
                <a:cs typeface="Times New Roman"/>
              </a:rPr>
              <a:t>K22</a:t>
            </a:r>
            <a:r>
              <a:rPr lang="en-IN" sz="2400" spc="-10" dirty="0" smtClean="0">
                <a:latin typeface="Times New Roman"/>
                <a:cs typeface="Times New Roman"/>
              </a:rPr>
              <a:t>PA</a:t>
            </a:r>
            <a:r>
              <a:rPr sz="2400" spc="-10" dirty="0" smtClean="0">
                <a:latin typeface="Times New Roman"/>
                <a:cs typeface="Times New Roman"/>
              </a:rPr>
              <a:t> </a:t>
            </a:r>
            <a:r>
              <a:rPr sz="2400" dirty="0">
                <a:latin typeface="Times New Roman"/>
                <a:cs typeface="Times New Roman"/>
              </a:rPr>
              <a:t>Term:</a:t>
            </a:r>
            <a:r>
              <a:rPr sz="2400" spc="-15" dirty="0">
                <a:latin typeface="Times New Roman"/>
                <a:cs typeface="Times New Roman"/>
              </a:rPr>
              <a:t> </a:t>
            </a:r>
            <a:r>
              <a:rPr sz="2400" spc="-10" dirty="0">
                <a:latin typeface="Times New Roman"/>
                <a:cs typeface="Times New Roman"/>
              </a:rPr>
              <a:t>223242</a:t>
            </a:r>
            <a:endParaRPr sz="2400" dirty="0">
              <a:latin typeface="Times New Roman"/>
              <a:cs typeface="Times New Roman"/>
            </a:endParaRPr>
          </a:p>
          <a:p>
            <a:pPr marL="262255" algn="just">
              <a:lnSpc>
                <a:spcPts val="2690"/>
              </a:lnSpc>
            </a:pPr>
            <a:endParaRPr sz="2400" dirty="0">
              <a:latin typeface="Times New Roman"/>
              <a:cs typeface="Times New Roman"/>
            </a:endParaRPr>
          </a:p>
          <a:p>
            <a:pPr>
              <a:lnSpc>
                <a:spcPct val="100000"/>
              </a:lnSpc>
              <a:spcBef>
                <a:spcPts val="1930"/>
              </a:spcBef>
            </a:pPr>
            <a:endParaRPr sz="2400" dirty="0">
              <a:latin typeface="Times New Roman"/>
              <a:cs typeface="Times New Roman"/>
            </a:endParaRPr>
          </a:p>
          <a:p>
            <a:pPr marL="1268730" marR="842010" indent="545465">
              <a:lnSpc>
                <a:spcPts val="1820"/>
              </a:lnSpc>
            </a:pPr>
            <a:r>
              <a:rPr sz="1600" dirty="0">
                <a:latin typeface="Times New Roman"/>
                <a:cs typeface="Times New Roman"/>
              </a:rPr>
              <a:t>Prepared</a:t>
            </a:r>
            <a:r>
              <a:rPr sz="1600" spc="-60" dirty="0">
                <a:latin typeface="Times New Roman"/>
                <a:cs typeface="Times New Roman"/>
              </a:rPr>
              <a:t> </a:t>
            </a:r>
            <a:r>
              <a:rPr sz="1600" spc="-25" dirty="0">
                <a:latin typeface="Times New Roman"/>
                <a:cs typeface="Times New Roman"/>
              </a:rPr>
              <a:t>for </a:t>
            </a:r>
            <a:r>
              <a:rPr sz="1600" dirty="0">
                <a:latin typeface="Times New Roman"/>
                <a:cs typeface="Times New Roman"/>
              </a:rPr>
              <a:t>Continuous</a:t>
            </a:r>
            <a:r>
              <a:rPr sz="1600" spc="-80" dirty="0">
                <a:latin typeface="Times New Roman"/>
                <a:cs typeface="Times New Roman"/>
              </a:rPr>
              <a:t> </a:t>
            </a:r>
            <a:r>
              <a:rPr sz="1600" dirty="0">
                <a:latin typeface="Times New Roman"/>
                <a:cs typeface="Times New Roman"/>
              </a:rPr>
              <a:t>Assessment</a:t>
            </a:r>
            <a:r>
              <a:rPr sz="1600" spc="-60" dirty="0">
                <a:latin typeface="Times New Roman"/>
                <a:cs typeface="Times New Roman"/>
              </a:rPr>
              <a:t> </a:t>
            </a:r>
            <a:r>
              <a:rPr sz="1600" spc="-50" dirty="0">
                <a:latin typeface="Times New Roman"/>
                <a:cs typeface="Times New Roman"/>
              </a:rPr>
              <a:t>3</a:t>
            </a:r>
            <a:endParaRPr sz="1600" dirty="0">
              <a:latin typeface="Times New Roman"/>
              <a:cs typeface="Times New Roman"/>
            </a:endParaRPr>
          </a:p>
          <a:p>
            <a:pPr marL="1820545">
              <a:lnSpc>
                <a:spcPts val="1810"/>
              </a:lnSpc>
            </a:pPr>
            <a:r>
              <a:rPr lang="en-US" sz="1600" dirty="0">
                <a:latin typeface="Times New Roman"/>
                <a:cs typeface="Times New Roman"/>
              </a:rPr>
              <a:t>    2024</a:t>
            </a:r>
            <a:endParaRPr sz="1600" dirty="0">
              <a:latin typeface="Times New Roman"/>
              <a:cs typeface="Times New Roman"/>
            </a:endParaRPr>
          </a:p>
          <a:p>
            <a:pPr>
              <a:lnSpc>
                <a:spcPct val="100000"/>
              </a:lnSpc>
              <a:spcBef>
                <a:spcPts val="850"/>
              </a:spcBef>
            </a:pPr>
            <a:endParaRPr sz="1600" dirty="0">
              <a:latin typeface="Times New Roman"/>
              <a:cs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15</a:t>
            </a:r>
          </a:p>
        </p:txBody>
      </p:sp>
      <p:sp>
        <p:nvSpPr>
          <p:cNvPr id="2" name="object 2"/>
          <p:cNvSpPr txBox="1"/>
          <p:nvPr/>
        </p:nvSpPr>
        <p:spPr>
          <a:xfrm>
            <a:off x="685800" y="293258"/>
            <a:ext cx="6400800" cy="9115957"/>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a:lnSpc>
                <a:spcPct val="100000"/>
              </a:lnSpc>
              <a:spcBef>
                <a:spcPts val="800"/>
              </a:spcBef>
            </a:pPr>
            <a:endParaRPr sz="1200" dirty="0">
              <a:latin typeface="Times New Roman"/>
              <a:cs typeface="Times New Roman"/>
            </a:endParaRPr>
          </a:p>
          <a:p>
            <a:pPr marL="12700">
              <a:lnSpc>
                <a:spcPct val="100000"/>
              </a:lnSpc>
              <a:spcBef>
                <a:spcPts val="5"/>
              </a:spcBef>
            </a:pPr>
            <a:r>
              <a:rPr sz="1200" b="1" dirty="0">
                <a:latin typeface="Times New Roman"/>
                <a:cs typeface="Times New Roman"/>
              </a:rPr>
              <a:t>3.1.3</a:t>
            </a:r>
            <a:r>
              <a:rPr sz="1200" b="1" spc="-10" dirty="0">
                <a:latin typeface="Times New Roman"/>
                <a:cs typeface="Times New Roman"/>
              </a:rPr>
              <a:t> Software</a:t>
            </a:r>
            <a:r>
              <a:rPr sz="1200" b="1" spc="10" dirty="0">
                <a:latin typeface="Times New Roman"/>
                <a:cs typeface="Times New Roman"/>
              </a:rPr>
              <a:t> </a:t>
            </a:r>
            <a:r>
              <a:rPr sz="1200" b="1" spc="-10" dirty="0">
                <a:latin typeface="Times New Roman"/>
                <a:cs typeface="Times New Roman"/>
              </a:rPr>
              <a:t>Interfaces</a:t>
            </a:r>
            <a:endParaRPr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API Integration:</a:t>
            </a:r>
          </a:p>
          <a:p>
            <a:pPr marL="12700" marR="51435">
              <a:lnSpc>
                <a:spcPct val="95900"/>
              </a:lnSpc>
              <a:spcBef>
                <a:spcPts val="275"/>
              </a:spcBef>
            </a:pPr>
            <a:endParaRPr lang="en-US"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The gym website shall integrate with external fitness tracking APIs to retrieve real-time workout data and statistics.</a:t>
            </a:r>
          </a:p>
          <a:p>
            <a:pPr marL="12700" marR="51435">
              <a:lnSpc>
                <a:spcPct val="95900"/>
              </a:lnSpc>
              <a:spcBef>
                <a:spcPts val="275"/>
              </a:spcBef>
            </a:pPr>
            <a:r>
              <a:rPr lang="en-US" sz="1200" dirty="0">
                <a:latin typeface="Times New Roman"/>
                <a:cs typeface="Times New Roman"/>
              </a:rPr>
              <a:t>APIs shall provide endpoints for accessing data related to user workouts, exercise routines, and performance metrics.</a:t>
            </a:r>
          </a:p>
          <a:p>
            <a:pPr marL="12700" marR="51435">
              <a:lnSpc>
                <a:spcPct val="95900"/>
              </a:lnSpc>
              <a:spcBef>
                <a:spcPts val="275"/>
              </a:spcBef>
            </a:pPr>
            <a:r>
              <a:rPr lang="en-US" sz="1200" dirty="0">
                <a:latin typeface="Times New Roman"/>
                <a:cs typeface="Times New Roman"/>
              </a:rPr>
              <a:t>API requests shall be made securely using HTTPS to protect data transmission and ensure confidentiality.</a:t>
            </a:r>
          </a:p>
          <a:p>
            <a:pPr marL="12700" marR="51435">
              <a:lnSpc>
                <a:spcPct val="95900"/>
              </a:lnSpc>
              <a:spcBef>
                <a:spcPts val="275"/>
              </a:spcBef>
            </a:pPr>
            <a:r>
              <a:rPr lang="en-US" sz="1200" dirty="0">
                <a:latin typeface="Times New Roman"/>
                <a:cs typeface="Times New Roman"/>
              </a:rPr>
              <a:t>Responses from fitness tracking APIs shall be parsed and processed to extract relevant workout data for display on the website.</a:t>
            </a:r>
          </a:p>
          <a:p>
            <a:pPr marL="12700" marR="51435">
              <a:lnSpc>
                <a:spcPct val="95900"/>
              </a:lnSpc>
              <a:spcBef>
                <a:spcPts val="275"/>
              </a:spcBef>
            </a:pPr>
            <a:r>
              <a:rPr lang="en-US" sz="1200" dirty="0">
                <a:latin typeface="Times New Roman"/>
                <a:cs typeface="Times New Roman"/>
              </a:rPr>
              <a:t>Backend Systems:</a:t>
            </a:r>
          </a:p>
          <a:p>
            <a:pPr marL="12700" marR="51435">
              <a:lnSpc>
                <a:spcPct val="95900"/>
              </a:lnSpc>
              <a:spcBef>
                <a:spcPts val="275"/>
              </a:spcBef>
            </a:pPr>
            <a:endParaRPr lang="en-US"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The website shall have a backend system responsible for storing and managing user workout data received from external APIs.</a:t>
            </a:r>
          </a:p>
          <a:p>
            <a:pPr marL="12700" marR="51435">
              <a:lnSpc>
                <a:spcPct val="95900"/>
              </a:lnSpc>
              <a:spcBef>
                <a:spcPts val="275"/>
              </a:spcBef>
            </a:pPr>
            <a:r>
              <a:rPr lang="en-US" sz="1200" dirty="0">
                <a:latin typeface="Times New Roman"/>
                <a:cs typeface="Times New Roman"/>
              </a:rPr>
              <a:t>Backend systems may include databases or data warehouses for storing historical and real-time workout data.</a:t>
            </a:r>
          </a:p>
          <a:p>
            <a:pPr marL="12700" marR="51435">
              <a:lnSpc>
                <a:spcPct val="95900"/>
              </a:lnSpc>
              <a:spcBef>
                <a:spcPts val="275"/>
              </a:spcBef>
            </a:pPr>
            <a:r>
              <a:rPr lang="en-US" sz="1200" dirty="0">
                <a:latin typeface="Times New Roman"/>
                <a:cs typeface="Times New Roman"/>
              </a:rPr>
              <a:t>Data processing pipelines shall be implemented to ingest, validate, and transform workout data before storing it in the backend.</a:t>
            </a:r>
          </a:p>
          <a:p>
            <a:pPr marL="12700" marR="51435">
              <a:lnSpc>
                <a:spcPct val="95900"/>
              </a:lnSpc>
              <a:spcBef>
                <a:spcPts val="275"/>
              </a:spcBef>
            </a:pPr>
            <a:r>
              <a:rPr lang="en-US" sz="1200" dirty="0">
                <a:latin typeface="Times New Roman"/>
                <a:cs typeface="Times New Roman"/>
              </a:rPr>
              <a:t>Backend systems shall provide APIs or services for frontend components to retrieve workout data on-demand.</a:t>
            </a:r>
          </a:p>
          <a:p>
            <a:pPr marL="12700" marR="51435">
              <a:lnSpc>
                <a:spcPct val="95900"/>
              </a:lnSpc>
              <a:spcBef>
                <a:spcPts val="275"/>
              </a:spcBef>
            </a:pPr>
            <a:r>
              <a:rPr lang="en-US" sz="1200" dirty="0">
                <a:latin typeface="Times New Roman"/>
                <a:cs typeface="Times New Roman"/>
              </a:rPr>
              <a:t>Data Processing Algorithms:</a:t>
            </a:r>
          </a:p>
          <a:p>
            <a:pPr marL="12700" marR="51435">
              <a:lnSpc>
                <a:spcPct val="95900"/>
              </a:lnSpc>
              <a:spcBef>
                <a:spcPts val="275"/>
              </a:spcBef>
            </a:pPr>
            <a:endParaRPr lang="en-US"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Data processing algorithms shall be employed to calculate derived fitness parameters such as calories burned, heart rate zones, or workout intensity.</a:t>
            </a:r>
          </a:p>
          <a:p>
            <a:pPr marL="12700" marR="51435">
              <a:lnSpc>
                <a:spcPct val="95900"/>
              </a:lnSpc>
              <a:spcBef>
                <a:spcPts val="275"/>
              </a:spcBef>
            </a:pPr>
            <a:r>
              <a:rPr lang="en-US" sz="1200" dirty="0">
                <a:latin typeface="Times New Roman"/>
                <a:cs typeface="Times New Roman"/>
              </a:rPr>
              <a:t>Algorithms for analyzing workout trends and patterns may be used to provide personalized recommendations and insights to users.</a:t>
            </a:r>
          </a:p>
          <a:p>
            <a:pPr marL="12700" marR="51435">
              <a:lnSpc>
                <a:spcPct val="95900"/>
              </a:lnSpc>
              <a:spcBef>
                <a:spcPts val="275"/>
              </a:spcBef>
            </a:pPr>
            <a:r>
              <a:rPr lang="en-US" sz="1200" dirty="0">
                <a:latin typeface="Times New Roman"/>
                <a:cs typeface="Times New Roman"/>
              </a:rPr>
              <a:t>Statistical analysis algorithms may be applied to historical workout data for performance tracking and goal setting.</a:t>
            </a:r>
          </a:p>
          <a:p>
            <a:pPr marL="12700" marR="51435">
              <a:lnSpc>
                <a:spcPct val="95900"/>
              </a:lnSpc>
              <a:spcBef>
                <a:spcPts val="275"/>
              </a:spcBef>
            </a:pPr>
            <a:r>
              <a:rPr lang="en-US" sz="1200" dirty="0">
                <a:latin typeface="Times New Roman"/>
                <a:cs typeface="Times New Roman"/>
              </a:rPr>
              <a:t>Communication Protocols:</a:t>
            </a:r>
          </a:p>
          <a:p>
            <a:pPr marL="12700" marR="51435">
              <a:lnSpc>
                <a:spcPct val="95900"/>
              </a:lnSpc>
              <a:spcBef>
                <a:spcPts val="275"/>
              </a:spcBef>
            </a:pPr>
            <a:endParaRPr lang="en-US"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The website shall support communication protocols for interfacing with fitness tracking devices and data acquisition systems.</a:t>
            </a:r>
          </a:p>
          <a:p>
            <a:pPr marL="12700" marR="51435">
              <a:lnSpc>
                <a:spcPct val="95900"/>
              </a:lnSpc>
              <a:spcBef>
                <a:spcPts val="275"/>
              </a:spcBef>
            </a:pPr>
            <a:r>
              <a:rPr lang="en-US" sz="1200" dirty="0">
                <a:latin typeface="Times New Roman"/>
                <a:cs typeface="Times New Roman"/>
              </a:rPr>
              <a:t>Common protocols such as Bluetooth Low Energy (BLE), ANT+, or proprietary APIs may be used for device communication.</a:t>
            </a:r>
          </a:p>
          <a:p>
            <a:pPr marL="12700" marR="51435">
              <a:lnSpc>
                <a:spcPct val="95900"/>
              </a:lnSpc>
              <a:spcBef>
                <a:spcPts val="275"/>
              </a:spcBef>
            </a:pPr>
            <a:r>
              <a:rPr lang="en-US" sz="1200" dirty="0">
                <a:latin typeface="Times New Roman"/>
                <a:cs typeface="Times New Roman"/>
              </a:rPr>
              <a:t>APIs or middleware layers shall be implemented to bridge communication between frontend user interfaces and backend systems.</a:t>
            </a:r>
          </a:p>
          <a:p>
            <a:pPr marL="12700" marR="51435">
              <a:lnSpc>
                <a:spcPct val="95900"/>
              </a:lnSpc>
              <a:spcBef>
                <a:spcPts val="275"/>
              </a:spcBef>
            </a:pPr>
            <a:r>
              <a:rPr lang="en-US" sz="1200" dirty="0">
                <a:latin typeface="Times New Roman"/>
                <a:cs typeface="Times New Roman"/>
              </a:rPr>
              <a:t>External Services Integration:</a:t>
            </a:r>
          </a:p>
          <a:p>
            <a:pPr marL="12700" marR="51435">
              <a:lnSpc>
                <a:spcPct val="95900"/>
              </a:lnSpc>
              <a:spcBef>
                <a:spcPts val="275"/>
              </a:spcBef>
            </a:pPr>
            <a:endParaRPr lang="en-US" sz="1200" dirty="0">
              <a:latin typeface="Times New Roman"/>
              <a:cs typeface="Times New Roman"/>
            </a:endParaRPr>
          </a:p>
          <a:p>
            <a:pPr marL="12700" marR="51435">
              <a:lnSpc>
                <a:spcPct val="95900"/>
              </a:lnSpc>
              <a:spcBef>
                <a:spcPts val="275"/>
              </a:spcBef>
            </a:pPr>
            <a:r>
              <a:rPr lang="en-US" sz="1200" dirty="0">
                <a:latin typeface="Times New Roman"/>
                <a:cs typeface="Times New Roman"/>
              </a:rPr>
              <a:t>The website may integrate with external services or platforms for additional functionalities, such as fitness challenges, workout planning tools, or nutrition tracking.</a:t>
            </a:r>
          </a:p>
          <a:p>
            <a:pPr marL="12700" marR="51435">
              <a:lnSpc>
                <a:spcPct val="95900"/>
              </a:lnSpc>
              <a:spcBef>
                <a:spcPts val="275"/>
              </a:spcBef>
            </a:pPr>
            <a:r>
              <a:rPr lang="en-US" sz="1200" dirty="0">
                <a:latin typeface="Times New Roman"/>
                <a:cs typeface="Times New Roman"/>
              </a:rPr>
              <a:t>Integration with third-party services shall be implemented securely and in compliance with their respective APIs and terms of service.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21</a:t>
            </a:r>
          </a:p>
        </p:txBody>
      </p:sp>
      <p:sp>
        <p:nvSpPr>
          <p:cNvPr id="3" name="object 3"/>
          <p:cNvSpPr txBox="1"/>
          <p:nvPr/>
        </p:nvSpPr>
        <p:spPr>
          <a:xfrm>
            <a:off x="955547" y="914400"/>
            <a:ext cx="5955665" cy="5186676"/>
          </a:xfrm>
          <a:prstGeom prst="rect">
            <a:avLst/>
          </a:prstGeom>
        </p:spPr>
        <p:txBody>
          <a:bodyPr vert="horz" wrap="square" lIns="0" tIns="13335" rIns="0" bIns="0" rtlCol="0">
            <a:spAutoFit/>
          </a:bodyPr>
          <a:lstStyle/>
          <a:p>
            <a:pPr marL="218440" indent="-205740">
              <a:lnSpc>
                <a:spcPct val="100000"/>
              </a:lnSpc>
              <a:spcBef>
                <a:spcPts val="105"/>
              </a:spcBef>
              <a:buFont typeface="Times New Roman"/>
              <a:buAutoNum type="arabicPeriod" startAt="4"/>
              <a:tabLst>
                <a:tab pos="218440" algn="l"/>
              </a:tabLst>
            </a:pPr>
            <a:r>
              <a:rPr lang="en-US" sz="1600" b="1" dirty="0">
                <a:latin typeface="Times New Roman"/>
                <a:cs typeface="Times New Roman"/>
              </a:rPr>
              <a:t>Analysis</a:t>
            </a:r>
            <a:r>
              <a:rPr lang="en-US" sz="1600" b="1" spc="-85" dirty="0">
                <a:latin typeface="Times New Roman"/>
                <a:cs typeface="Times New Roman"/>
              </a:rPr>
              <a:t> </a:t>
            </a:r>
            <a:r>
              <a:rPr lang="en-US" sz="1600" b="1" spc="-10" dirty="0">
                <a:latin typeface="Times New Roman"/>
                <a:cs typeface="Times New Roman"/>
              </a:rPr>
              <a:t>Models</a:t>
            </a:r>
            <a:endParaRPr lang="en-US" sz="1600" dirty="0">
              <a:latin typeface="Times New Roman"/>
              <a:cs typeface="Times New Roman"/>
            </a:endParaRPr>
          </a:p>
          <a:p>
            <a:pPr>
              <a:lnSpc>
                <a:spcPct val="100000"/>
              </a:lnSpc>
              <a:spcBef>
                <a:spcPts val="50"/>
              </a:spcBef>
              <a:buFont typeface="Times New Roman"/>
              <a:buAutoNum type="arabicPeriod" startAt="4"/>
            </a:pPr>
            <a:endParaRPr lang="en-US" sz="1600" dirty="0">
              <a:latin typeface="Times New Roman"/>
              <a:cs typeface="Times New Roman"/>
            </a:endParaRPr>
          </a:p>
          <a:p>
            <a:pPr marL="167640" lvl="1" indent="-154940">
              <a:lnSpc>
                <a:spcPts val="1405"/>
              </a:lnSpc>
              <a:buAutoNum type="arabicPeriod"/>
              <a:tabLst>
                <a:tab pos="167640" algn="l"/>
              </a:tabLst>
            </a:pPr>
            <a:r>
              <a:rPr lang="en-US" sz="1200" i="1" dirty="0">
                <a:latin typeface="Times New Roman"/>
                <a:cs typeface="Times New Roman"/>
              </a:rPr>
              <a:t>Class Diagram</a:t>
            </a:r>
          </a:p>
          <a:p>
            <a:pPr marL="167640" lvl="1" indent="-154940">
              <a:lnSpc>
                <a:spcPts val="1405"/>
              </a:lnSpc>
              <a:buAutoNum type="arabicPeriod"/>
              <a:tabLst>
                <a:tab pos="167640" algn="l"/>
              </a:tabLst>
            </a:pPr>
            <a:r>
              <a:rPr lang="en-US" sz="1200" i="1" dirty="0">
                <a:latin typeface="Times New Roman"/>
                <a:cs typeface="Times New Roman"/>
              </a:rPr>
              <a:t>Introduction: Class Diagrams provide a structural view of the system, illustrating the classes, attributes, methods, and relationships between objects or components within the system.</a:t>
            </a:r>
          </a:p>
          <a:p>
            <a:pPr marL="167640" lvl="1" indent="-154940">
              <a:lnSpc>
                <a:spcPts val="1405"/>
              </a:lnSpc>
              <a:buAutoNum type="arabicPeriod"/>
              <a:tabLst>
                <a:tab pos="167640" algn="l"/>
              </a:tabLst>
            </a:pPr>
            <a:r>
              <a:rPr lang="en-US" sz="1200" i="1" dirty="0">
                <a:latin typeface="Times New Roman"/>
                <a:cs typeface="Times New Roman"/>
              </a:rPr>
              <a:t>Narrative Description: Class diagrams were used to model the structure of the system, including classes representing entities such as users, weather data, locations, and APIs. Associations between classes, such as the relationship between a user and their saved locations, were also depicted. These diagrams help to define the system's architecture and guide the implementation of the software components.</a:t>
            </a:r>
          </a:p>
          <a:p>
            <a:pPr marL="167640" lvl="1" indent="-154940">
              <a:lnSpc>
                <a:spcPts val="1405"/>
              </a:lnSpc>
              <a:buAutoNum type="arabicPeriod"/>
              <a:tabLst>
                <a:tab pos="167640" algn="l"/>
              </a:tabLst>
            </a:pPr>
            <a:endParaRPr lang="en-US" sz="1200" i="1" dirty="0">
              <a:latin typeface="Times New Roman"/>
              <a:cs typeface="Times New Roman"/>
            </a:endParaRPr>
          </a:p>
          <a:p>
            <a:pPr marL="167640" lvl="1" indent="-154940">
              <a:lnSpc>
                <a:spcPts val="1405"/>
              </a:lnSpc>
              <a:buAutoNum type="arabicPeriod"/>
              <a:tabLst>
                <a:tab pos="167640" algn="l"/>
              </a:tabLst>
            </a:pPr>
            <a:r>
              <a:rPr lang="en-US" sz="1200" i="1" dirty="0">
                <a:latin typeface="Times New Roman"/>
                <a:cs typeface="Times New Roman"/>
              </a:rPr>
              <a:t>Entity-Relationship Diagram (ERD)</a:t>
            </a:r>
          </a:p>
          <a:p>
            <a:pPr marL="167640" lvl="1" indent="-154940">
              <a:lnSpc>
                <a:spcPts val="1405"/>
              </a:lnSpc>
              <a:buAutoNum type="arabicPeriod"/>
              <a:tabLst>
                <a:tab pos="167640" algn="l"/>
              </a:tabLst>
            </a:pPr>
            <a:r>
              <a:rPr lang="en-US" sz="1200" i="1" dirty="0">
                <a:latin typeface="Times New Roman"/>
                <a:cs typeface="Times New Roman"/>
              </a:rPr>
              <a:t>Introduction: Entity-Relationship Diagrams depict the relationships between entities in a system's database, illustrating how data is organized and related to each other.</a:t>
            </a:r>
          </a:p>
          <a:p>
            <a:pPr marL="167640" lvl="1" indent="-154940">
              <a:lnSpc>
                <a:spcPts val="1405"/>
              </a:lnSpc>
              <a:buAutoNum type="arabicPeriod"/>
              <a:tabLst>
                <a:tab pos="167640" algn="l"/>
              </a:tabLst>
            </a:pPr>
            <a:r>
              <a:rPr lang="en-US" sz="1200" i="1" dirty="0">
                <a:latin typeface="Times New Roman"/>
                <a:cs typeface="Times New Roman"/>
              </a:rPr>
              <a:t>Narrative Description: ER diagrams were used to model the database schema for storing weather data, user information, and other relevant entities. Relationships such as one-to-many or many-to-many between entities were defined, ensuring that the database design adequately represents the system's data requirements. These diagrams help to ensure the integrity and efficiency of the database structure.</a:t>
            </a:r>
          </a:p>
          <a:p>
            <a:pPr marL="167640" lvl="1" indent="-154940">
              <a:lnSpc>
                <a:spcPts val="1405"/>
              </a:lnSpc>
              <a:buAutoNum type="arabicPeriod"/>
              <a:tabLst>
                <a:tab pos="167640" algn="l"/>
              </a:tabLst>
            </a:pPr>
            <a:endParaRPr lang="en-US" sz="1200" i="1" dirty="0">
              <a:latin typeface="Times New Roman"/>
              <a:cs typeface="Times New Roman"/>
            </a:endParaRPr>
          </a:p>
          <a:p>
            <a:pPr marL="167640" lvl="1" indent="-154940">
              <a:lnSpc>
                <a:spcPts val="1405"/>
              </a:lnSpc>
              <a:buAutoNum type="arabicPeriod"/>
              <a:tabLst>
                <a:tab pos="167640" algn="l"/>
              </a:tabLst>
            </a:pPr>
            <a:r>
              <a:rPr lang="en-US" sz="1200" i="1" dirty="0">
                <a:latin typeface="Times New Roman"/>
                <a:cs typeface="Times New Roman"/>
              </a:rPr>
              <a:t>State Diagram</a:t>
            </a:r>
          </a:p>
          <a:p>
            <a:pPr marL="167640" lvl="1" indent="-154940">
              <a:lnSpc>
                <a:spcPts val="1405"/>
              </a:lnSpc>
              <a:buAutoNum type="arabicPeriod"/>
              <a:tabLst>
                <a:tab pos="167640" algn="l"/>
              </a:tabLst>
            </a:pPr>
            <a:r>
              <a:rPr lang="en-US" sz="1200" i="1" dirty="0">
                <a:latin typeface="Times New Roman"/>
                <a:cs typeface="Times New Roman"/>
              </a:rPr>
              <a:t>Introduction: State Diagrams depict the various states that an object or system can transition through in response to events or conditions, illustrating the behavior of the system over time.</a:t>
            </a:r>
          </a:p>
          <a:p>
            <a:pPr marL="167640" lvl="1" indent="-154940">
              <a:lnSpc>
                <a:spcPts val="1405"/>
              </a:lnSpc>
              <a:buAutoNum type="arabicPeriod"/>
              <a:tabLst>
                <a:tab pos="167640" algn="l"/>
              </a:tabLst>
            </a:pPr>
            <a:r>
              <a:rPr lang="en-US" sz="1200" i="1" dirty="0">
                <a:latin typeface="Times New Roman"/>
                <a:cs typeface="Times New Roman"/>
              </a:rPr>
              <a:t>Narrative Description: State diagrams were used to model the lifecycle of weather data within the system, including states such as "current," "forecasted," and "historical." Transitions between states, triggered by events such as data updates or user requests, were defined to illustrate how the system responds to different stimuli. These diagrams help to ensure that the system behaves correctly under various conditions and events.</a:t>
            </a:r>
            <a:endParaRPr lang="en-US" sz="1200" dirty="0">
              <a:latin typeface="Times New Roman"/>
              <a:cs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24</a:t>
            </a:r>
          </a:p>
        </p:txBody>
      </p:sp>
      <p:sp>
        <p:nvSpPr>
          <p:cNvPr id="2" name="object 2"/>
          <p:cNvSpPr txBox="1"/>
          <p:nvPr/>
        </p:nvSpPr>
        <p:spPr>
          <a:xfrm>
            <a:off x="902004" y="429514"/>
            <a:ext cx="5951220" cy="2187778"/>
          </a:xfrm>
          <a:prstGeom prst="rect">
            <a:avLst/>
          </a:prstGeom>
        </p:spPr>
        <p:txBody>
          <a:bodyPr vert="horz" wrap="square" lIns="0" tIns="12700" rIns="0" bIns="0" rtlCol="0">
            <a:spAutoFit/>
          </a:bodyPr>
          <a:lstStyle/>
          <a:p>
            <a:pPr marL="12700">
              <a:lnSpc>
                <a:spcPct val="100000"/>
              </a:lnSpc>
              <a:spcBef>
                <a:spcPts val="535"/>
              </a:spcBef>
            </a:pPr>
            <a:endParaRPr lang="en-US" sz="1800" b="1" u="sng" dirty="0">
              <a:uFill>
                <a:solidFill>
                  <a:srgbClr val="000000"/>
                </a:solidFill>
              </a:uFill>
              <a:latin typeface="Times New Roman"/>
              <a:cs typeface="Times New Roman"/>
            </a:endParaRPr>
          </a:p>
          <a:p>
            <a:pPr marL="12700">
              <a:lnSpc>
                <a:spcPct val="100000"/>
              </a:lnSpc>
              <a:spcBef>
                <a:spcPts val="535"/>
              </a:spcBef>
            </a:pPr>
            <a:endParaRPr lang="en-US" b="1" u="sng" dirty="0">
              <a:uFill>
                <a:solidFill>
                  <a:srgbClr val="000000"/>
                </a:solidFill>
              </a:uFill>
              <a:latin typeface="Times New Roman"/>
              <a:cs typeface="Times New Roman"/>
            </a:endParaRPr>
          </a:p>
          <a:p>
            <a:pPr marL="12700">
              <a:lnSpc>
                <a:spcPct val="100000"/>
              </a:lnSpc>
              <a:spcBef>
                <a:spcPts val="535"/>
              </a:spcBef>
            </a:pPr>
            <a:r>
              <a:rPr lang="en-US" sz="1800" b="1" u="sng" dirty="0">
                <a:uFill>
                  <a:solidFill>
                    <a:srgbClr val="000000"/>
                  </a:solidFill>
                </a:uFill>
                <a:latin typeface="Times New Roman"/>
                <a:cs typeface="Times New Roman"/>
              </a:rPr>
              <a:t>5.GitHub</a:t>
            </a:r>
            <a:r>
              <a:rPr lang="en-US" sz="1800" b="1" u="sng" spc="-55" dirty="0">
                <a:uFill>
                  <a:solidFill>
                    <a:srgbClr val="000000"/>
                  </a:solidFill>
                </a:uFill>
                <a:latin typeface="Times New Roman"/>
                <a:cs typeface="Times New Roman"/>
              </a:rPr>
              <a:t> </a:t>
            </a:r>
            <a:r>
              <a:rPr lang="en-US" sz="1800" b="1" u="sng" spc="-10" dirty="0">
                <a:uFill>
                  <a:solidFill>
                    <a:srgbClr val="000000"/>
                  </a:solidFill>
                </a:uFill>
                <a:latin typeface="Times New Roman"/>
                <a:cs typeface="Times New Roman"/>
              </a:rPr>
              <a:t>Link</a:t>
            </a:r>
            <a:r>
              <a:rPr lang="en-US" sz="1800" b="1" u="sng" spc="-10" dirty="0" smtClean="0">
                <a:uFill>
                  <a:solidFill>
                    <a:srgbClr val="000000"/>
                  </a:solidFill>
                </a:uFill>
                <a:latin typeface="Times New Roman"/>
                <a:cs typeface="Times New Roman"/>
              </a:rPr>
              <a:t>:-</a:t>
            </a:r>
          </a:p>
          <a:p>
            <a:pPr marL="12700">
              <a:lnSpc>
                <a:spcPct val="100000"/>
              </a:lnSpc>
              <a:spcBef>
                <a:spcPts val="535"/>
              </a:spcBef>
            </a:pPr>
            <a:endParaRPr lang="en-US" sz="1800" b="1" u="sng" spc="-10" dirty="0" smtClean="0">
              <a:uFill>
                <a:solidFill>
                  <a:srgbClr val="000000"/>
                </a:solidFill>
              </a:uFill>
              <a:latin typeface="Times New Roman"/>
              <a:cs typeface="Times New Roman"/>
            </a:endParaRPr>
          </a:p>
          <a:p>
            <a:pPr marL="12700">
              <a:lnSpc>
                <a:spcPct val="100000"/>
              </a:lnSpc>
              <a:spcBef>
                <a:spcPts val="535"/>
              </a:spcBef>
            </a:pPr>
            <a:r>
              <a:rPr lang="en-US" sz="1800" dirty="0" smtClean="0">
                <a:latin typeface="Times New Roman"/>
                <a:cs typeface="Times New Roman"/>
                <a:hlinkClick r:id="rId2" action="ppaction://hlinkpres?slideindex=1&amp;slidetitle="/>
              </a:rPr>
              <a:t>https://github.com/mohitahlawat114/GymProject</a:t>
            </a:r>
            <a:endParaRPr lang="en-US" sz="1800" dirty="0">
              <a:latin typeface="Times New Roman"/>
              <a:cs typeface="Times New Roman"/>
            </a:endParaRPr>
          </a:p>
          <a:p>
            <a:pPr>
              <a:lnSpc>
                <a:spcPct val="100000"/>
              </a:lnSpc>
              <a:spcBef>
                <a:spcPts val="1989"/>
              </a:spcBef>
            </a:pPr>
            <a:endParaRPr sz="1800" dirty="0">
              <a:latin typeface="Times New Roman"/>
              <a:cs typeface="Times New Roman"/>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25</a:t>
            </a:r>
          </a:p>
        </p:txBody>
      </p:sp>
      <p:sp>
        <p:nvSpPr>
          <p:cNvPr id="3" name="object 3"/>
          <p:cNvSpPr txBox="1"/>
          <p:nvPr/>
        </p:nvSpPr>
        <p:spPr>
          <a:xfrm>
            <a:off x="474331" y="228600"/>
            <a:ext cx="1280795" cy="299720"/>
          </a:xfrm>
          <a:prstGeom prst="rect">
            <a:avLst/>
          </a:prstGeom>
        </p:spPr>
        <p:txBody>
          <a:bodyPr vert="horz" wrap="square" lIns="0" tIns="12700" rIns="0" bIns="0" rtlCol="0">
            <a:spAutoFit/>
          </a:bodyPr>
          <a:lstStyle/>
          <a:p>
            <a:pPr marL="12700">
              <a:lnSpc>
                <a:spcPct val="100000"/>
              </a:lnSpc>
              <a:spcBef>
                <a:spcPts val="100"/>
              </a:spcBef>
            </a:pPr>
            <a:r>
              <a:rPr sz="1800" b="1" u="sng" dirty="0">
                <a:uFill>
                  <a:solidFill>
                    <a:srgbClr val="000000"/>
                  </a:solidFill>
                </a:uFill>
                <a:latin typeface="Times New Roman"/>
                <a:cs typeface="Times New Roman"/>
              </a:rPr>
              <a:t>6.Snap</a:t>
            </a:r>
            <a:r>
              <a:rPr sz="1800" b="1" u="sng" spc="-45" dirty="0">
                <a:uFill>
                  <a:solidFill>
                    <a:srgbClr val="000000"/>
                  </a:solidFill>
                </a:uFill>
                <a:latin typeface="Times New Roman"/>
                <a:cs typeface="Times New Roman"/>
              </a:rPr>
              <a:t> </a:t>
            </a:r>
            <a:r>
              <a:rPr sz="1800" b="1" u="sng" spc="-20" dirty="0">
                <a:uFill>
                  <a:solidFill>
                    <a:srgbClr val="000000"/>
                  </a:solidFill>
                </a:uFill>
                <a:latin typeface="Times New Roman"/>
                <a:cs typeface="Times New Roman"/>
              </a:rPr>
              <a:t>Shots</a:t>
            </a:r>
            <a:endParaRPr sz="1800" dirty="0">
              <a:latin typeface="Times New Roman"/>
              <a:cs typeface="Times New Roman"/>
            </a:endParaRPr>
          </a:p>
        </p:txBody>
      </p:sp>
      <p:pic>
        <p:nvPicPr>
          <p:cNvPr id="7" name="Picture 6">
            <a:extLst>
              <a:ext uri="{FF2B5EF4-FFF2-40B4-BE49-F238E27FC236}">
                <a16:creationId xmlns="" xmlns:a16="http://schemas.microsoft.com/office/drawing/2014/main" id="{598306F0-6591-C389-E170-96D63E31E2D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46" y="1067958"/>
            <a:ext cx="7772400" cy="4371975"/>
          </a:xfrm>
          <a:prstGeom prst="rect">
            <a:avLst/>
          </a:prstGeom>
        </p:spPr>
      </p:pic>
      <p:pic>
        <p:nvPicPr>
          <p:cNvPr id="9" name="Picture 8">
            <a:extLst>
              <a:ext uri="{FF2B5EF4-FFF2-40B4-BE49-F238E27FC236}">
                <a16:creationId xmlns="" xmlns:a16="http://schemas.microsoft.com/office/drawing/2014/main" id="{80976EC0-455C-AB04-05A4-F87FC29EEB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686425"/>
            <a:ext cx="7772400" cy="437197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object 5"/>
          <p:cNvSpPr/>
          <p:nvPr/>
        </p:nvSpPr>
        <p:spPr>
          <a:xfrm>
            <a:off x="457504" y="9494501"/>
            <a:ext cx="6858000" cy="21590"/>
          </a:xfrm>
          <a:custGeom>
            <a:avLst/>
            <a:gdLst/>
            <a:ahLst/>
            <a:cxnLst/>
            <a:rect l="l" t="t" r="r" b="b"/>
            <a:pathLst>
              <a:path w="6858000" h="21590">
                <a:moveTo>
                  <a:pt x="0" y="21336"/>
                </a:moveTo>
                <a:lnTo>
                  <a:pt x="6857695" y="21336"/>
                </a:lnTo>
                <a:lnTo>
                  <a:pt x="6857695" y="0"/>
                </a:lnTo>
                <a:lnTo>
                  <a:pt x="0" y="0"/>
                </a:lnTo>
                <a:lnTo>
                  <a:pt x="0" y="21336"/>
                </a:lnTo>
                <a:close/>
              </a:path>
            </a:pathLst>
          </a:custGeom>
          <a:solidFill>
            <a:srgbClr val="000000"/>
          </a:solidFill>
        </p:spPr>
        <p:txBody>
          <a:bodyPr wrap="square" lIns="0" tIns="0" rIns="0" bIns="0" rtlCol="0"/>
          <a:lstStyle/>
          <a:p>
            <a:endParaRPr/>
          </a:p>
        </p:txBody>
      </p:sp>
      <p:sp>
        <p:nvSpPr>
          <p:cNvPr id="6" name="object 6"/>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7" name="object 7"/>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26</a:t>
            </a:r>
          </a:p>
        </p:txBody>
      </p:sp>
      <p:pic>
        <p:nvPicPr>
          <p:cNvPr id="10" name="Picture 9">
            <a:extLst>
              <a:ext uri="{FF2B5EF4-FFF2-40B4-BE49-F238E27FC236}">
                <a16:creationId xmlns="" xmlns:a16="http://schemas.microsoft.com/office/drawing/2014/main" id="{2C739DFA-F587-05E9-8372-416DDB3DAB8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228600"/>
            <a:ext cx="7772400" cy="4371975"/>
          </a:xfrm>
          <a:prstGeom prst="rect">
            <a:avLst/>
          </a:prstGeom>
        </p:spPr>
      </p:pic>
      <p:pic>
        <p:nvPicPr>
          <p:cNvPr id="11" name="Picture 10">
            <a:extLst>
              <a:ext uri="{FF2B5EF4-FFF2-40B4-BE49-F238E27FC236}">
                <a16:creationId xmlns="" xmlns:a16="http://schemas.microsoft.com/office/drawing/2014/main" id="{8DB1D435-2CE5-FE1E-16B7-1C73128469B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5029200"/>
            <a:ext cx="7772400" cy="4371975"/>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28</a:t>
            </a:r>
          </a:p>
        </p:txBody>
      </p:sp>
      <p:pic>
        <p:nvPicPr>
          <p:cNvPr id="3" name="Picture 2">
            <a:extLst>
              <a:ext uri="{FF2B5EF4-FFF2-40B4-BE49-F238E27FC236}">
                <a16:creationId xmlns="" xmlns:a16="http://schemas.microsoft.com/office/drawing/2014/main" id="{6B7A80E5-EDC6-4EFB-FEA4-1FB6D355793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4800600"/>
            <a:ext cx="7772400" cy="4371975"/>
          </a:xfrm>
          <a:prstGeom prst="rect">
            <a:avLst/>
          </a:prstGeom>
        </p:spPr>
      </p:pic>
      <p:pic>
        <p:nvPicPr>
          <p:cNvPr id="7" name="Picture 6">
            <a:extLst>
              <a:ext uri="{FF2B5EF4-FFF2-40B4-BE49-F238E27FC236}">
                <a16:creationId xmlns="" xmlns:a16="http://schemas.microsoft.com/office/drawing/2014/main" id="{0C6EBA96-65AB-3B6A-52DF-A7D62CA466F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82339"/>
            <a:ext cx="7772400" cy="4371975"/>
          </a:xfrm>
          <a:prstGeom prst="rect">
            <a:avLst/>
          </a:prstGeom>
        </p:spPr>
      </p:pic>
    </p:spTree>
    <p:extLst>
      <p:ext uri="{BB962C8B-B14F-4D97-AF65-F5344CB8AC3E}">
        <p14:creationId xmlns:p14="http://schemas.microsoft.com/office/powerpoint/2010/main" val="16603734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29</a:t>
            </a:r>
          </a:p>
        </p:txBody>
      </p:sp>
      <p:sp>
        <p:nvSpPr>
          <p:cNvPr id="3" name="object 3"/>
          <p:cNvSpPr txBox="1">
            <a:spLocks noGrp="1"/>
          </p:cNvSpPr>
          <p:nvPr>
            <p:ph type="title"/>
          </p:nvPr>
        </p:nvSpPr>
        <p:spPr>
          <a:prstGeom prst="rect">
            <a:avLst/>
          </a:prstGeom>
        </p:spPr>
        <p:txBody>
          <a:bodyPr vert="horz" wrap="square" lIns="0" tIns="12700" rIns="0" bIns="0" rtlCol="0">
            <a:spAutoFit/>
          </a:bodyPr>
          <a:lstStyle/>
          <a:p>
            <a:pPr marL="12700">
              <a:lnSpc>
                <a:spcPct val="100000"/>
              </a:lnSpc>
              <a:spcBef>
                <a:spcPts val="100"/>
              </a:spcBef>
            </a:pPr>
            <a:r>
              <a:rPr dirty="0"/>
              <a:t>THE </a:t>
            </a:r>
            <a:r>
              <a:rPr spc="-25" dirty="0"/>
              <a:t>END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40005">
              <a:lnSpc>
                <a:spcPts val="1410"/>
              </a:lnSpc>
            </a:pPr>
            <a:r>
              <a:rPr dirty="0"/>
              <a:t>Page</a:t>
            </a:r>
            <a:r>
              <a:rPr spc="5" dirty="0"/>
              <a:t> </a:t>
            </a:r>
            <a:fld id="{81D60167-4931-47E6-BA6A-407CBD079E47}" type="slidenum">
              <a:rPr spc="-25" dirty="0"/>
              <a:t>3</a:t>
            </a:fld>
            <a:endParaRPr spc="-25" dirty="0"/>
          </a:p>
        </p:txBody>
      </p:sp>
      <p:sp>
        <p:nvSpPr>
          <p:cNvPr id="2" name="object 2"/>
          <p:cNvSpPr txBox="1"/>
          <p:nvPr/>
        </p:nvSpPr>
        <p:spPr>
          <a:xfrm>
            <a:off x="902004" y="429514"/>
            <a:ext cx="5702935" cy="5020477"/>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a:lnSpc>
                <a:spcPct val="100000"/>
              </a:lnSpc>
              <a:spcBef>
                <a:spcPts val="760"/>
              </a:spcBef>
            </a:pPr>
            <a:endParaRPr sz="1200" dirty="0">
              <a:latin typeface="Times New Roman"/>
              <a:cs typeface="Times New Roman"/>
            </a:endParaRPr>
          </a:p>
          <a:p>
            <a:pPr marL="12700">
              <a:lnSpc>
                <a:spcPct val="100000"/>
              </a:lnSpc>
              <a:spcBef>
                <a:spcPts val="5"/>
              </a:spcBef>
            </a:pPr>
            <a:r>
              <a:rPr sz="1600" u="sng" spc="-10" dirty="0">
                <a:uFill>
                  <a:solidFill>
                    <a:srgbClr val="000000"/>
                  </a:solidFill>
                </a:uFill>
                <a:latin typeface="Times New Roman"/>
                <a:cs typeface="Times New Roman"/>
              </a:rPr>
              <a:t>Acknowledgement</a:t>
            </a:r>
            <a:endParaRPr sz="1600" dirty="0">
              <a:latin typeface="Times New Roman"/>
              <a:cs typeface="Times New Roman"/>
            </a:endParaRPr>
          </a:p>
          <a:p>
            <a:pPr>
              <a:lnSpc>
                <a:spcPct val="100000"/>
              </a:lnSpc>
              <a:spcBef>
                <a:spcPts val="944"/>
              </a:spcBef>
            </a:pPr>
            <a:endParaRPr sz="1600" dirty="0">
              <a:latin typeface="Times New Roman"/>
              <a:cs typeface="Times New Roman"/>
            </a:endParaRPr>
          </a:p>
          <a:p>
            <a:pPr marL="113030" marR="274955">
              <a:lnSpc>
                <a:spcPct val="124200"/>
              </a:lnSpc>
              <a:spcBef>
                <a:spcPts val="5"/>
              </a:spcBef>
            </a:pPr>
            <a:r>
              <a:rPr sz="1200" i="1" dirty="0">
                <a:latin typeface="Cambria"/>
                <a:cs typeface="Cambria"/>
              </a:rPr>
              <a:t>I</a:t>
            </a:r>
            <a:r>
              <a:rPr sz="1200" i="1" spc="-20" dirty="0">
                <a:latin typeface="Cambria"/>
                <a:cs typeface="Cambria"/>
              </a:rPr>
              <a:t> </a:t>
            </a:r>
            <a:r>
              <a:rPr sz="1200" i="1" dirty="0">
                <a:latin typeface="Cambria"/>
                <a:cs typeface="Cambria"/>
              </a:rPr>
              <a:t>have</a:t>
            </a:r>
            <a:r>
              <a:rPr sz="1200" i="1" spc="-15" dirty="0">
                <a:latin typeface="Cambria"/>
                <a:cs typeface="Cambria"/>
              </a:rPr>
              <a:t> </a:t>
            </a:r>
            <a:r>
              <a:rPr sz="1200" i="1" dirty="0">
                <a:latin typeface="Cambria"/>
                <a:cs typeface="Cambria"/>
              </a:rPr>
              <a:t>taken</a:t>
            </a:r>
            <a:r>
              <a:rPr sz="1200" i="1" spc="-15" dirty="0">
                <a:latin typeface="Cambria"/>
                <a:cs typeface="Cambria"/>
              </a:rPr>
              <a:t> </a:t>
            </a:r>
            <a:r>
              <a:rPr sz="1200" i="1" dirty="0">
                <a:latin typeface="Cambria"/>
                <a:cs typeface="Cambria"/>
              </a:rPr>
              <a:t>efforts</a:t>
            </a:r>
            <a:r>
              <a:rPr sz="1200" i="1" spc="-20" dirty="0">
                <a:latin typeface="Cambria"/>
                <a:cs typeface="Cambria"/>
              </a:rPr>
              <a:t> </a:t>
            </a:r>
            <a:r>
              <a:rPr sz="1200" i="1" dirty="0">
                <a:latin typeface="Cambria"/>
                <a:cs typeface="Cambria"/>
              </a:rPr>
              <a:t>in</a:t>
            </a:r>
            <a:r>
              <a:rPr sz="1200" i="1" spc="-10" dirty="0">
                <a:latin typeface="Cambria"/>
                <a:cs typeface="Cambria"/>
              </a:rPr>
              <a:t> </a:t>
            </a:r>
            <a:r>
              <a:rPr sz="1200" i="1" dirty="0">
                <a:latin typeface="Cambria"/>
                <a:cs typeface="Cambria"/>
              </a:rPr>
              <a:t>this</a:t>
            </a:r>
            <a:r>
              <a:rPr sz="1200" i="1" spc="-20" dirty="0">
                <a:latin typeface="Cambria"/>
                <a:cs typeface="Cambria"/>
              </a:rPr>
              <a:t> </a:t>
            </a:r>
            <a:r>
              <a:rPr sz="1200" i="1" spc="-10" dirty="0">
                <a:latin typeface="Cambria"/>
                <a:cs typeface="Cambria"/>
              </a:rPr>
              <a:t>project.</a:t>
            </a:r>
            <a:r>
              <a:rPr sz="1200" i="1" spc="-20" dirty="0">
                <a:latin typeface="Cambria"/>
                <a:cs typeface="Cambria"/>
              </a:rPr>
              <a:t> </a:t>
            </a:r>
            <a:r>
              <a:rPr sz="1200" i="1" dirty="0">
                <a:latin typeface="Cambria"/>
                <a:cs typeface="Cambria"/>
              </a:rPr>
              <a:t>However,</a:t>
            </a:r>
            <a:r>
              <a:rPr sz="1200" i="1" spc="-15" dirty="0">
                <a:latin typeface="Cambria"/>
                <a:cs typeface="Cambria"/>
              </a:rPr>
              <a:t> </a:t>
            </a:r>
            <a:r>
              <a:rPr sz="1200" i="1" dirty="0">
                <a:latin typeface="Cambria"/>
                <a:cs typeface="Cambria"/>
              </a:rPr>
              <a:t>it</a:t>
            </a:r>
            <a:r>
              <a:rPr sz="1200" i="1" spc="-25" dirty="0">
                <a:latin typeface="Cambria"/>
                <a:cs typeface="Cambria"/>
              </a:rPr>
              <a:t> </a:t>
            </a:r>
            <a:r>
              <a:rPr sz="1200" i="1" dirty="0">
                <a:latin typeface="Cambria"/>
                <a:cs typeface="Cambria"/>
              </a:rPr>
              <a:t>would</a:t>
            </a:r>
            <a:r>
              <a:rPr sz="1200" i="1" spc="-20" dirty="0">
                <a:latin typeface="Cambria"/>
                <a:cs typeface="Cambria"/>
              </a:rPr>
              <a:t> </a:t>
            </a:r>
            <a:r>
              <a:rPr sz="1200" i="1" dirty="0">
                <a:latin typeface="Cambria"/>
                <a:cs typeface="Cambria"/>
              </a:rPr>
              <a:t>not</a:t>
            </a:r>
            <a:r>
              <a:rPr sz="1200" i="1" spc="-25" dirty="0">
                <a:latin typeface="Cambria"/>
                <a:cs typeface="Cambria"/>
              </a:rPr>
              <a:t> </a:t>
            </a:r>
            <a:r>
              <a:rPr sz="1200" i="1" dirty="0">
                <a:latin typeface="Cambria"/>
                <a:cs typeface="Cambria"/>
              </a:rPr>
              <a:t>have</a:t>
            </a:r>
            <a:r>
              <a:rPr sz="1200" i="1" spc="-10" dirty="0">
                <a:latin typeface="Cambria"/>
                <a:cs typeface="Cambria"/>
              </a:rPr>
              <a:t> </a:t>
            </a:r>
            <a:r>
              <a:rPr sz="1200" i="1" dirty="0">
                <a:latin typeface="Cambria"/>
                <a:cs typeface="Cambria"/>
              </a:rPr>
              <a:t>been</a:t>
            </a:r>
            <a:r>
              <a:rPr sz="1200" i="1" spc="-15" dirty="0">
                <a:latin typeface="Cambria"/>
                <a:cs typeface="Cambria"/>
              </a:rPr>
              <a:t> </a:t>
            </a:r>
            <a:r>
              <a:rPr sz="1200" i="1" spc="-10" dirty="0">
                <a:latin typeface="Cambria"/>
                <a:cs typeface="Cambria"/>
              </a:rPr>
              <a:t>possible</a:t>
            </a:r>
            <a:r>
              <a:rPr sz="1200" i="1" spc="-15" dirty="0">
                <a:latin typeface="Cambria"/>
                <a:cs typeface="Cambria"/>
              </a:rPr>
              <a:t> </a:t>
            </a:r>
            <a:r>
              <a:rPr sz="1200" i="1" spc="-10" dirty="0">
                <a:latin typeface="Cambria"/>
                <a:cs typeface="Cambria"/>
              </a:rPr>
              <a:t>without </a:t>
            </a:r>
            <a:r>
              <a:rPr sz="1200" i="1" dirty="0">
                <a:latin typeface="Cambria"/>
                <a:cs typeface="Cambria"/>
              </a:rPr>
              <a:t>the</a:t>
            </a:r>
            <a:r>
              <a:rPr sz="1200" i="1" spc="-10" dirty="0">
                <a:latin typeface="Cambria"/>
                <a:cs typeface="Cambria"/>
              </a:rPr>
              <a:t> </a:t>
            </a:r>
            <a:r>
              <a:rPr sz="1200" i="1" dirty="0">
                <a:latin typeface="Cambria"/>
                <a:cs typeface="Cambria"/>
              </a:rPr>
              <a:t>kind</a:t>
            </a:r>
            <a:r>
              <a:rPr sz="1200" i="1" spc="-10" dirty="0">
                <a:latin typeface="Cambria"/>
                <a:cs typeface="Cambria"/>
              </a:rPr>
              <a:t> support</a:t>
            </a:r>
            <a:r>
              <a:rPr sz="1200" i="1" spc="-15" dirty="0">
                <a:latin typeface="Cambria"/>
                <a:cs typeface="Cambria"/>
              </a:rPr>
              <a:t> </a:t>
            </a:r>
            <a:r>
              <a:rPr sz="1200" i="1" dirty="0">
                <a:latin typeface="Cambria"/>
                <a:cs typeface="Cambria"/>
              </a:rPr>
              <a:t>and</a:t>
            </a:r>
            <a:r>
              <a:rPr sz="1200" i="1" spc="-10" dirty="0">
                <a:latin typeface="Cambria"/>
                <a:cs typeface="Cambria"/>
              </a:rPr>
              <a:t> </a:t>
            </a:r>
            <a:r>
              <a:rPr sz="1200" i="1" dirty="0">
                <a:latin typeface="Cambria"/>
                <a:cs typeface="Cambria"/>
              </a:rPr>
              <a:t>help</a:t>
            </a:r>
            <a:r>
              <a:rPr sz="1200" i="1" spc="-15" dirty="0">
                <a:latin typeface="Cambria"/>
                <a:cs typeface="Cambria"/>
              </a:rPr>
              <a:t> </a:t>
            </a:r>
            <a:r>
              <a:rPr sz="1200" i="1" dirty="0">
                <a:latin typeface="Cambria"/>
                <a:cs typeface="Cambria"/>
              </a:rPr>
              <a:t>of many</a:t>
            </a:r>
            <a:r>
              <a:rPr sz="1200" i="1" spc="-10" dirty="0">
                <a:latin typeface="Cambria"/>
                <a:cs typeface="Cambria"/>
              </a:rPr>
              <a:t> </a:t>
            </a:r>
            <a:r>
              <a:rPr sz="1200" i="1" dirty="0">
                <a:latin typeface="Cambria"/>
                <a:cs typeface="Cambria"/>
              </a:rPr>
              <a:t>individuals</a:t>
            </a:r>
            <a:r>
              <a:rPr sz="1200" i="1" spc="-10" dirty="0">
                <a:latin typeface="Cambria"/>
                <a:cs typeface="Cambria"/>
              </a:rPr>
              <a:t> </a:t>
            </a:r>
            <a:r>
              <a:rPr sz="1200" i="1" dirty="0">
                <a:latin typeface="Cambria"/>
                <a:cs typeface="Cambria"/>
              </a:rPr>
              <a:t>and</a:t>
            </a:r>
            <a:r>
              <a:rPr sz="1200" i="1" spc="-10" dirty="0">
                <a:latin typeface="Cambria"/>
                <a:cs typeface="Cambria"/>
              </a:rPr>
              <a:t> organizations. </a:t>
            </a:r>
            <a:r>
              <a:rPr sz="1200" i="1" dirty="0">
                <a:latin typeface="Cambria"/>
                <a:cs typeface="Cambria"/>
              </a:rPr>
              <a:t>I</a:t>
            </a:r>
            <a:r>
              <a:rPr sz="1200" i="1" spc="-10" dirty="0">
                <a:latin typeface="Cambria"/>
                <a:cs typeface="Cambria"/>
              </a:rPr>
              <a:t> </a:t>
            </a:r>
            <a:r>
              <a:rPr sz="1200" i="1" dirty="0">
                <a:latin typeface="Cambria"/>
                <a:cs typeface="Cambria"/>
              </a:rPr>
              <a:t>would</a:t>
            </a:r>
            <a:r>
              <a:rPr sz="1200" i="1" spc="10" dirty="0">
                <a:latin typeface="Cambria"/>
                <a:cs typeface="Cambria"/>
              </a:rPr>
              <a:t> </a:t>
            </a:r>
            <a:r>
              <a:rPr sz="1200" i="1" dirty="0">
                <a:latin typeface="Cambria"/>
                <a:cs typeface="Cambria"/>
              </a:rPr>
              <a:t>like</a:t>
            </a:r>
            <a:r>
              <a:rPr sz="1200" i="1" spc="-5" dirty="0">
                <a:latin typeface="Cambria"/>
                <a:cs typeface="Cambria"/>
              </a:rPr>
              <a:t> </a:t>
            </a:r>
            <a:r>
              <a:rPr sz="1200" i="1" spc="-25" dirty="0">
                <a:latin typeface="Cambria"/>
                <a:cs typeface="Cambria"/>
              </a:rPr>
              <a:t>to </a:t>
            </a:r>
            <a:r>
              <a:rPr sz="1200" i="1" dirty="0">
                <a:latin typeface="Cambria"/>
                <a:cs typeface="Cambria"/>
              </a:rPr>
              <a:t>extend</a:t>
            </a:r>
            <a:r>
              <a:rPr sz="1200" i="1" spc="-30" dirty="0">
                <a:latin typeface="Cambria"/>
                <a:cs typeface="Cambria"/>
              </a:rPr>
              <a:t> </a:t>
            </a:r>
            <a:r>
              <a:rPr sz="1200" i="1" dirty="0">
                <a:latin typeface="Cambria"/>
                <a:cs typeface="Cambria"/>
              </a:rPr>
              <a:t>my</a:t>
            </a:r>
            <a:r>
              <a:rPr sz="1200" i="1" spc="-30" dirty="0">
                <a:latin typeface="Cambria"/>
                <a:cs typeface="Cambria"/>
              </a:rPr>
              <a:t> </a:t>
            </a:r>
            <a:r>
              <a:rPr sz="1200" i="1" dirty="0">
                <a:latin typeface="Cambria"/>
                <a:cs typeface="Cambria"/>
              </a:rPr>
              <a:t>sincere</a:t>
            </a:r>
            <a:r>
              <a:rPr sz="1200" i="1" spc="-25" dirty="0">
                <a:latin typeface="Cambria"/>
                <a:cs typeface="Cambria"/>
              </a:rPr>
              <a:t> </a:t>
            </a:r>
            <a:r>
              <a:rPr sz="1200" i="1" dirty="0">
                <a:latin typeface="Cambria"/>
                <a:cs typeface="Cambria"/>
              </a:rPr>
              <a:t>thanks</a:t>
            </a:r>
            <a:r>
              <a:rPr sz="1200" i="1" spc="-30" dirty="0">
                <a:latin typeface="Cambria"/>
                <a:cs typeface="Cambria"/>
              </a:rPr>
              <a:t> </a:t>
            </a:r>
            <a:r>
              <a:rPr sz="1200" i="1" dirty="0">
                <a:latin typeface="Cambria"/>
                <a:cs typeface="Cambria"/>
              </a:rPr>
              <a:t>to</a:t>
            </a:r>
            <a:r>
              <a:rPr sz="1200" i="1" spc="-35" dirty="0">
                <a:latin typeface="Cambria"/>
                <a:cs typeface="Cambria"/>
              </a:rPr>
              <a:t> </a:t>
            </a:r>
            <a:r>
              <a:rPr sz="1200" i="1" dirty="0">
                <a:latin typeface="Cambria"/>
                <a:cs typeface="Cambria"/>
              </a:rPr>
              <a:t>all</a:t>
            </a:r>
            <a:r>
              <a:rPr sz="1200" i="1" spc="-35" dirty="0">
                <a:latin typeface="Cambria"/>
                <a:cs typeface="Cambria"/>
              </a:rPr>
              <a:t> </a:t>
            </a:r>
            <a:r>
              <a:rPr sz="1200" i="1" dirty="0">
                <a:latin typeface="Cambria"/>
                <a:cs typeface="Cambria"/>
              </a:rPr>
              <a:t>of</a:t>
            </a:r>
            <a:r>
              <a:rPr sz="1200" i="1" spc="-20" dirty="0">
                <a:latin typeface="Cambria"/>
                <a:cs typeface="Cambria"/>
              </a:rPr>
              <a:t> them.</a:t>
            </a:r>
            <a:endParaRPr sz="1200" dirty="0">
              <a:latin typeface="Cambria"/>
              <a:cs typeface="Cambria"/>
            </a:endParaRPr>
          </a:p>
          <a:p>
            <a:pPr>
              <a:lnSpc>
                <a:spcPct val="100000"/>
              </a:lnSpc>
              <a:spcBef>
                <a:spcPts val="160"/>
              </a:spcBef>
            </a:pPr>
            <a:endParaRPr sz="1200" dirty="0">
              <a:latin typeface="Cambria"/>
              <a:cs typeface="Cambria"/>
            </a:endParaRPr>
          </a:p>
          <a:p>
            <a:pPr marL="113030" marR="53975">
              <a:lnSpc>
                <a:spcPct val="124200"/>
              </a:lnSpc>
              <a:spcBef>
                <a:spcPts val="5"/>
              </a:spcBef>
            </a:pPr>
            <a:r>
              <a:rPr sz="1200" i="1" dirty="0">
                <a:latin typeface="Cambria"/>
                <a:cs typeface="Cambria"/>
              </a:rPr>
              <a:t>I</a:t>
            </a:r>
            <a:r>
              <a:rPr sz="1200" i="1" spc="-25" dirty="0">
                <a:latin typeface="Cambria"/>
                <a:cs typeface="Cambria"/>
              </a:rPr>
              <a:t> </a:t>
            </a:r>
            <a:r>
              <a:rPr sz="1200" i="1" dirty="0">
                <a:latin typeface="Cambria"/>
                <a:cs typeface="Cambria"/>
              </a:rPr>
              <a:t>am</a:t>
            </a:r>
            <a:r>
              <a:rPr sz="1200" i="1" spc="-25" dirty="0">
                <a:latin typeface="Cambria"/>
                <a:cs typeface="Cambria"/>
              </a:rPr>
              <a:t> </a:t>
            </a:r>
            <a:r>
              <a:rPr sz="1200" i="1" dirty="0">
                <a:latin typeface="Cambria"/>
                <a:cs typeface="Cambria"/>
              </a:rPr>
              <a:t>highly</a:t>
            </a:r>
            <a:r>
              <a:rPr sz="1200" i="1" spc="-25" dirty="0">
                <a:latin typeface="Cambria"/>
                <a:cs typeface="Cambria"/>
              </a:rPr>
              <a:t> </a:t>
            </a:r>
            <a:r>
              <a:rPr sz="1200" i="1" dirty="0">
                <a:latin typeface="Cambria"/>
                <a:cs typeface="Cambria"/>
              </a:rPr>
              <a:t>indebted</a:t>
            </a:r>
            <a:r>
              <a:rPr sz="1200" i="1" spc="-20" dirty="0">
                <a:latin typeface="Cambria"/>
                <a:cs typeface="Cambria"/>
              </a:rPr>
              <a:t> </a:t>
            </a:r>
            <a:r>
              <a:rPr sz="1200" i="1" dirty="0">
                <a:latin typeface="Cambria"/>
                <a:cs typeface="Cambria"/>
              </a:rPr>
              <a:t>to</a:t>
            </a:r>
            <a:r>
              <a:rPr sz="1200" i="1" spc="-30" dirty="0">
                <a:latin typeface="Cambria"/>
                <a:cs typeface="Cambria"/>
              </a:rPr>
              <a:t> </a:t>
            </a:r>
            <a:r>
              <a:rPr lang="en-IN" sz="1200" i="1" spc="-30" dirty="0">
                <a:latin typeface="Cambria"/>
                <a:cs typeface="Cambria"/>
              </a:rPr>
              <a:t> </a:t>
            </a:r>
            <a:r>
              <a:rPr lang="en-IN" sz="1200" i="1" spc="-30" dirty="0" err="1" smtClean="0">
                <a:latin typeface="Cambria"/>
                <a:cs typeface="Cambria"/>
              </a:rPr>
              <a:t>Palvi</a:t>
            </a:r>
            <a:r>
              <a:rPr lang="en-IN" sz="1200" i="1" spc="-30" dirty="0" smtClean="0">
                <a:latin typeface="Cambria"/>
                <a:cs typeface="Cambria"/>
              </a:rPr>
              <a:t> </a:t>
            </a:r>
            <a:r>
              <a:rPr lang="en-IN" sz="1200" i="1" spc="-30" dirty="0" err="1" smtClean="0">
                <a:latin typeface="Cambria"/>
                <a:cs typeface="Cambria"/>
              </a:rPr>
              <a:t>soni</a:t>
            </a:r>
            <a:r>
              <a:rPr lang="en-IN" sz="1200" i="1" spc="-30" dirty="0" smtClean="0">
                <a:latin typeface="Cambria"/>
                <a:cs typeface="Cambria"/>
              </a:rPr>
              <a:t> </a:t>
            </a:r>
            <a:r>
              <a:rPr sz="1200" i="1" dirty="0" smtClean="0">
                <a:latin typeface="Cambria"/>
                <a:cs typeface="Cambria"/>
              </a:rPr>
              <a:t>Mam</a:t>
            </a:r>
            <a:r>
              <a:rPr sz="1200" i="1" spc="-25" dirty="0" smtClean="0">
                <a:latin typeface="Cambria"/>
                <a:cs typeface="Cambria"/>
              </a:rPr>
              <a:t> </a:t>
            </a:r>
            <a:r>
              <a:rPr sz="1200" i="1" dirty="0">
                <a:latin typeface="Cambria"/>
                <a:cs typeface="Cambria"/>
              </a:rPr>
              <a:t>for</a:t>
            </a:r>
            <a:r>
              <a:rPr sz="1200" i="1" spc="-25" dirty="0">
                <a:latin typeface="Cambria"/>
                <a:cs typeface="Cambria"/>
              </a:rPr>
              <a:t> </a:t>
            </a:r>
            <a:r>
              <a:rPr sz="1200" i="1" dirty="0">
                <a:latin typeface="Cambria"/>
                <a:cs typeface="Cambria"/>
              </a:rPr>
              <a:t>their</a:t>
            </a:r>
            <a:r>
              <a:rPr sz="1200" i="1" spc="-30" dirty="0">
                <a:latin typeface="Cambria"/>
                <a:cs typeface="Cambria"/>
              </a:rPr>
              <a:t> </a:t>
            </a:r>
            <a:r>
              <a:rPr sz="1200" i="1" dirty="0">
                <a:latin typeface="Cambria"/>
                <a:cs typeface="Cambria"/>
              </a:rPr>
              <a:t>guidance</a:t>
            </a:r>
            <a:r>
              <a:rPr sz="1200" i="1" spc="-20" dirty="0">
                <a:latin typeface="Cambria"/>
                <a:cs typeface="Cambria"/>
              </a:rPr>
              <a:t> </a:t>
            </a:r>
            <a:r>
              <a:rPr sz="1200" i="1" dirty="0">
                <a:latin typeface="Cambria"/>
                <a:cs typeface="Cambria"/>
              </a:rPr>
              <a:t>and</a:t>
            </a:r>
            <a:r>
              <a:rPr sz="1200" i="1" spc="-25" dirty="0">
                <a:latin typeface="Cambria"/>
                <a:cs typeface="Cambria"/>
              </a:rPr>
              <a:t> </a:t>
            </a:r>
            <a:r>
              <a:rPr sz="1200" i="1" dirty="0">
                <a:latin typeface="Cambria"/>
                <a:cs typeface="Cambria"/>
              </a:rPr>
              <a:t>constant</a:t>
            </a:r>
            <a:r>
              <a:rPr sz="1200" i="1" spc="-25" dirty="0">
                <a:latin typeface="Cambria"/>
                <a:cs typeface="Cambria"/>
              </a:rPr>
              <a:t> </a:t>
            </a:r>
            <a:r>
              <a:rPr sz="1200" i="1" spc="-10" dirty="0">
                <a:latin typeface="Cambria"/>
                <a:cs typeface="Cambria"/>
              </a:rPr>
              <a:t>supervision </a:t>
            </a:r>
            <a:r>
              <a:rPr sz="1200" i="1" dirty="0">
                <a:latin typeface="Cambria"/>
                <a:cs typeface="Cambria"/>
              </a:rPr>
              <a:t>as</a:t>
            </a:r>
            <a:r>
              <a:rPr sz="1200" i="1" spc="-30" dirty="0">
                <a:latin typeface="Cambria"/>
                <a:cs typeface="Cambria"/>
              </a:rPr>
              <a:t> </a:t>
            </a:r>
            <a:r>
              <a:rPr sz="1200" i="1" dirty="0">
                <a:latin typeface="Cambria"/>
                <a:cs typeface="Cambria"/>
              </a:rPr>
              <a:t>well</a:t>
            </a:r>
            <a:r>
              <a:rPr sz="1200" i="1" spc="-10" dirty="0">
                <a:latin typeface="Cambria"/>
                <a:cs typeface="Cambria"/>
              </a:rPr>
              <a:t> </a:t>
            </a:r>
            <a:r>
              <a:rPr sz="1200" i="1" dirty="0">
                <a:latin typeface="Cambria"/>
                <a:cs typeface="Cambria"/>
              </a:rPr>
              <a:t>as</a:t>
            </a:r>
            <a:r>
              <a:rPr sz="1200" i="1" spc="-30" dirty="0">
                <a:latin typeface="Cambria"/>
                <a:cs typeface="Cambria"/>
              </a:rPr>
              <a:t> </a:t>
            </a:r>
            <a:r>
              <a:rPr sz="1200" i="1" dirty="0">
                <a:latin typeface="Cambria"/>
                <a:cs typeface="Cambria"/>
              </a:rPr>
              <a:t>for</a:t>
            </a:r>
            <a:r>
              <a:rPr sz="1200" i="1" spc="-30" dirty="0">
                <a:latin typeface="Cambria"/>
                <a:cs typeface="Cambria"/>
              </a:rPr>
              <a:t> </a:t>
            </a:r>
            <a:r>
              <a:rPr sz="1200" i="1" dirty="0">
                <a:latin typeface="Cambria"/>
                <a:cs typeface="Cambria"/>
              </a:rPr>
              <a:t>providing</a:t>
            </a:r>
            <a:r>
              <a:rPr sz="1200" i="1" spc="-25" dirty="0">
                <a:latin typeface="Cambria"/>
                <a:cs typeface="Cambria"/>
              </a:rPr>
              <a:t> </a:t>
            </a:r>
            <a:r>
              <a:rPr sz="1200" i="1" dirty="0">
                <a:latin typeface="Cambria"/>
                <a:cs typeface="Cambria"/>
              </a:rPr>
              <a:t>necessary</a:t>
            </a:r>
            <a:r>
              <a:rPr sz="1200" i="1" spc="-25" dirty="0">
                <a:latin typeface="Cambria"/>
                <a:cs typeface="Cambria"/>
              </a:rPr>
              <a:t> </a:t>
            </a:r>
            <a:r>
              <a:rPr sz="1200" i="1" dirty="0">
                <a:latin typeface="Cambria"/>
                <a:cs typeface="Cambria"/>
              </a:rPr>
              <a:t>information</a:t>
            </a:r>
            <a:r>
              <a:rPr sz="1200" i="1" spc="-25" dirty="0">
                <a:latin typeface="Cambria"/>
                <a:cs typeface="Cambria"/>
              </a:rPr>
              <a:t> </a:t>
            </a:r>
            <a:r>
              <a:rPr sz="1200" i="1" dirty="0">
                <a:latin typeface="Cambria"/>
                <a:cs typeface="Cambria"/>
              </a:rPr>
              <a:t>regarding</a:t>
            </a:r>
            <a:r>
              <a:rPr sz="1200" i="1" spc="-25" dirty="0">
                <a:latin typeface="Cambria"/>
                <a:cs typeface="Cambria"/>
              </a:rPr>
              <a:t> </a:t>
            </a:r>
            <a:r>
              <a:rPr sz="1200" i="1" dirty="0">
                <a:latin typeface="Cambria"/>
                <a:cs typeface="Cambria"/>
              </a:rPr>
              <a:t>the</a:t>
            </a:r>
            <a:r>
              <a:rPr sz="1200" i="1" spc="-20" dirty="0">
                <a:latin typeface="Cambria"/>
                <a:cs typeface="Cambria"/>
              </a:rPr>
              <a:t> </a:t>
            </a:r>
            <a:r>
              <a:rPr sz="1200" i="1" spc="-10" dirty="0">
                <a:latin typeface="Cambria"/>
                <a:cs typeface="Cambria"/>
              </a:rPr>
              <a:t>project</a:t>
            </a:r>
            <a:r>
              <a:rPr sz="1200" i="1" spc="-30" dirty="0">
                <a:latin typeface="Cambria"/>
                <a:cs typeface="Cambria"/>
              </a:rPr>
              <a:t> </a:t>
            </a:r>
            <a:r>
              <a:rPr sz="1200" i="1" dirty="0">
                <a:latin typeface="Cambria"/>
                <a:cs typeface="Cambria"/>
              </a:rPr>
              <a:t>&amp;</a:t>
            </a:r>
            <a:r>
              <a:rPr sz="1200" i="1" spc="-30" dirty="0">
                <a:latin typeface="Cambria"/>
                <a:cs typeface="Cambria"/>
              </a:rPr>
              <a:t> </a:t>
            </a:r>
            <a:r>
              <a:rPr sz="1200" i="1" dirty="0">
                <a:latin typeface="Cambria"/>
                <a:cs typeface="Cambria"/>
              </a:rPr>
              <a:t>also</a:t>
            </a:r>
            <a:r>
              <a:rPr sz="1200" i="1" spc="-35" dirty="0">
                <a:latin typeface="Cambria"/>
                <a:cs typeface="Cambria"/>
              </a:rPr>
              <a:t> </a:t>
            </a:r>
            <a:r>
              <a:rPr sz="1200" i="1" dirty="0">
                <a:latin typeface="Cambria"/>
                <a:cs typeface="Cambria"/>
              </a:rPr>
              <a:t>for</a:t>
            </a:r>
            <a:r>
              <a:rPr sz="1200" i="1" spc="-10" dirty="0">
                <a:latin typeface="Cambria"/>
                <a:cs typeface="Cambria"/>
              </a:rPr>
              <a:t> their support</a:t>
            </a:r>
            <a:r>
              <a:rPr sz="1200" i="1" spc="-5" dirty="0">
                <a:latin typeface="Cambria"/>
                <a:cs typeface="Cambria"/>
              </a:rPr>
              <a:t> </a:t>
            </a:r>
            <a:r>
              <a:rPr sz="1200" i="1" dirty="0">
                <a:latin typeface="Cambria"/>
                <a:cs typeface="Cambria"/>
              </a:rPr>
              <a:t>in</a:t>
            </a:r>
            <a:r>
              <a:rPr sz="1200" i="1" spc="5" dirty="0">
                <a:latin typeface="Cambria"/>
                <a:cs typeface="Cambria"/>
              </a:rPr>
              <a:t> </a:t>
            </a:r>
            <a:r>
              <a:rPr sz="1200" i="1" spc="-10" dirty="0">
                <a:latin typeface="Cambria"/>
                <a:cs typeface="Cambria"/>
              </a:rPr>
              <a:t>completing</a:t>
            </a:r>
            <a:r>
              <a:rPr sz="1200" i="1" dirty="0">
                <a:latin typeface="Cambria"/>
                <a:cs typeface="Cambria"/>
              </a:rPr>
              <a:t> the</a:t>
            </a:r>
            <a:r>
              <a:rPr sz="1200" i="1" spc="5" dirty="0">
                <a:latin typeface="Cambria"/>
                <a:cs typeface="Cambria"/>
              </a:rPr>
              <a:t> </a:t>
            </a:r>
            <a:r>
              <a:rPr sz="1200" i="1" spc="-10" dirty="0">
                <a:latin typeface="Cambria"/>
                <a:cs typeface="Cambria"/>
              </a:rPr>
              <a:t>project.</a:t>
            </a:r>
            <a:endParaRPr sz="1200" dirty="0">
              <a:latin typeface="Cambria"/>
              <a:cs typeface="Cambria"/>
            </a:endParaRPr>
          </a:p>
          <a:p>
            <a:pPr>
              <a:lnSpc>
                <a:spcPct val="100000"/>
              </a:lnSpc>
              <a:spcBef>
                <a:spcPts val="385"/>
              </a:spcBef>
            </a:pPr>
            <a:endParaRPr sz="1200" dirty="0">
              <a:latin typeface="Cambria"/>
              <a:cs typeface="Cambria"/>
            </a:endParaRPr>
          </a:p>
          <a:p>
            <a:pPr marL="113030" marR="314325">
              <a:lnSpc>
                <a:spcPct val="126899"/>
              </a:lnSpc>
              <a:spcBef>
                <a:spcPts val="5"/>
              </a:spcBef>
            </a:pPr>
            <a:r>
              <a:rPr sz="1200" i="1" dirty="0">
                <a:latin typeface="Cambria"/>
                <a:cs typeface="Cambria"/>
              </a:rPr>
              <a:t>I</a:t>
            </a:r>
            <a:r>
              <a:rPr sz="1200" i="1" spc="-30" dirty="0">
                <a:latin typeface="Cambria"/>
                <a:cs typeface="Cambria"/>
              </a:rPr>
              <a:t> </a:t>
            </a:r>
            <a:r>
              <a:rPr sz="1200" i="1" dirty="0">
                <a:latin typeface="Cambria"/>
                <a:cs typeface="Cambria"/>
              </a:rPr>
              <a:t>would</a:t>
            </a:r>
            <a:r>
              <a:rPr sz="1200" i="1" spc="-25" dirty="0">
                <a:latin typeface="Cambria"/>
                <a:cs typeface="Cambria"/>
              </a:rPr>
              <a:t> </a:t>
            </a:r>
            <a:r>
              <a:rPr sz="1200" i="1" dirty="0">
                <a:latin typeface="Cambria"/>
                <a:cs typeface="Cambria"/>
              </a:rPr>
              <a:t>like</a:t>
            </a:r>
            <a:r>
              <a:rPr sz="1200" i="1" spc="-15" dirty="0">
                <a:latin typeface="Cambria"/>
                <a:cs typeface="Cambria"/>
              </a:rPr>
              <a:t> </a:t>
            </a:r>
            <a:r>
              <a:rPr sz="1200" i="1" dirty="0">
                <a:latin typeface="Cambria"/>
                <a:cs typeface="Cambria"/>
              </a:rPr>
              <a:t>to</a:t>
            </a:r>
            <a:r>
              <a:rPr sz="1200" i="1" spc="-30" dirty="0">
                <a:latin typeface="Cambria"/>
                <a:cs typeface="Cambria"/>
              </a:rPr>
              <a:t> </a:t>
            </a:r>
            <a:r>
              <a:rPr sz="1200" i="1" dirty="0">
                <a:latin typeface="Cambria"/>
                <a:cs typeface="Cambria"/>
              </a:rPr>
              <a:t>express</a:t>
            </a:r>
            <a:r>
              <a:rPr sz="1200" i="1" spc="-25" dirty="0">
                <a:latin typeface="Cambria"/>
                <a:cs typeface="Cambria"/>
              </a:rPr>
              <a:t> </a:t>
            </a:r>
            <a:r>
              <a:rPr sz="1200" i="1" dirty="0">
                <a:latin typeface="Cambria"/>
                <a:cs typeface="Cambria"/>
              </a:rPr>
              <a:t>my</a:t>
            </a:r>
            <a:r>
              <a:rPr sz="1200" i="1" spc="-25" dirty="0">
                <a:latin typeface="Cambria"/>
                <a:cs typeface="Cambria"/>
              </a:rPr>
              <a:t> </a:t>
            </a:r>
            <a:r>
              <a:rPr sz="1200" i="1" dirty="0">
                <a:latin typeface="Cambria"/>
                <a:cs typeface="Cambria"/>
              </a:rPr>
              <a:t>gratitude</a:t>
            </a:r>
            <a:r>
              <a:rPr sz="1200" i="1" spc="-20" dirty="0">
                <a:latin typeface="Cambria"/>
                <a:cs typeface="Cambria"/>
              </a:rPr>
              <a:t> </a:t>
            </a:r>
            <a:r>
              <a:rPr sz="1200" i="1" dirty="0">
                <a:latin typeface="Cambria"/>
                <a:cs typeface="Cambria"/>
              </a:rPr>
              <a:t>towards</a:t>
            </a:r>
            <a:r>
              <a:rPr sz="1200" i="1" spc="-25" dirty="0">
                <a:latin typeface="Cambria"/>
                <a:cs typeface="Cambria"/>
              </a:rPr>
              <a:t> </a:t>
            </a:r>
            <a:r>
              <a:rPr sz="1200" i="1" dirty="0">
                <a:latin typeface="Cambria"/>
                <a:cs typeface="Cambria"/>
              </a:rPr>
              <a:t>my</a:t>
            </a:r>
            <a:r>
              <a:rPr sz="1200" i="1" spc="-5" dirty="0">
                <a:latin typeface="Cambria"/>
                <a:cs typeface="Cambria"/>
              </a:rPr>
              <a:t> </a:t>
            </a:r>
            <a:r>
              <a:rPr sz="1200" i="1" dirty="0">
                <a:latin typeface="Cambria"/>
                <a:cs typeface="Cambria"/>
              </a:rPr>
              <a:t>parents</a:t>
            </a:r>
            <a:r>
              <a:rPr sz="1200" i="1" spc="-25" dirty="0">
                <a:latin typeface="Cambria"/>
                <a:cs typeface="Cambria"/>
              </a:rPr>
              <a:t> </a:t>
            </a:r>
            <a:r>
              <a:rPr sz="1200" i="1" dirty="0">
                <a:latin typeface="Cambria"/>
                <a:cs typeface="Cambria"/>
              </a:rPr>
              <a:t>&amp;</a:t>
            </a:r>
            <a:r>
              <a:rPr sz="1200" i="1" spc="-25" dirty="0">
                <a:latin typeface="Cambria"/>
                <a:cs typeface="Cambria"/>
              </a:rPr>
              <a:t> </a:t>
            </a:r>
            <a:r>
              <a:rPr sz="1200" i="1" spc="-10" dirty="0">
                <a:latin typeface="Cambria"/>
                <a:cs typeface="Cambria"/>
              </a:rPr>
              <a:t>member</a:t>
            </a:r>
            <a:r>
              <a:rPr sz="1200" i="1" spc="-30" dirty="0">
                <a:latin typeface="Cambria"/>
                <a:cs typeface="Cambria"/>
              </a:rPr>
              <a:t> </a:t>
            </a:r>
            <a:r>
              <a:rPr sz="1200" i="1" dirty="0">
                <a:latin typeface="Cambria"/>
                <a:cs typeface="Cambria"/>
              </a:rPr>
              <a:t>of</a:t>
            </a:r>
            <a:r>
              <a:rPr sz="1200" i="1" spc="-15" dirty="0">
                <a:latin typeface="Cambria"/>
                <a:cs typeface="Cambria"/>
              </a:rPr>
              <a:t> </a:t>
            </a:r>
            <a:r>
              <a:rPr sz="1200" i="1" dirty="0">
                <a:latin typeface="Cambria"/>
                <a:cs typeface="Cambria"/>
              </a:rPr>
              <a:t>for</a:t>
            </a:r>
            <a:r>
              <a:rPr sz="1200" i="1" spc="-30" dirty="0">
                <a:latin typeface="Cambria"/>
                <a:cs typeface="Cambria"/>
              </a:rPr>
              <a:t> </a:t>
            </a:r>
            <a:r>
              <a:rPr sz="1200" i="1" dirty="0">
                <a:latin typeface="Cambria"/>
                <a:cs typeface="Cambria"/>
              </a:rPr>
              <a:t>their</a:t>
            </a:r>
            <a:r>
              <a:rPr sz="1200" i="1" spc="-30" dirty="0">
                <a:latin typeface="Cambria"/>
                <a:cs typeface="Cambria"/>
              </a:rPr>
              <a:t> </a:t>
            </a:r>
            <a:r>
              <a:rPr sz="1200" i="1" spc="-20" dirty="0">
                <a:latin typeface="Cambria"/>
                <a:cs typeface="Cambria"/>
              </a:rPr>
              <a:t>kind </a:t>
            </a:r>
            <a:r>
              <a:rPr sz="1200" i="1" dirty="0">
                <a:latin typeface="Cambria"/>
                <a:cs typeface="Cambria"/>
              </a:rPr>
              <a:t>co-</a:t>
            </a:r>
            <a:r>
              <a:rPr sz="1200" i="1" spc="-5" dirty="0">
                <a:latin typeface="Cambria"/>
                <a:cs typeface="Cambria"/>
              </a:rPr>
              <a:t> </a:t>
            </a:r>
            <a:r>
              <a:rPr sz="1200" i="1" spc="-10" dirty="0">
                <a:latin typeface="Cambria"/>
                <a:cs typeface="Cambria"/>
              </a:rPr>
              <a:t>operation</a:t>
            </a:r>
            <a:r>
              <a:rPr sz="1200" i="1" spc="-5" dirty="0">
                <a:latin typeface="Cambria"/>
                <a:cs typeface="Cambria"/>
              </a:rPr>
              <a:t> </a:t>
            </a:r>
            <a:r>
              <a:rPr sz="1200" i="1" dirty="0">
                <a:latin typeface="Cambria"/>
                <a:cs typeface="Cambria"/>
              </a:rPr>
              <a:t>and</a:t>
            </a:r>
            <a:r>
              <a:rPr sz="1200" i="1" spc="-10" dirty="0">
                <a:latin typeface="Cambria"/>
                <a:cs typeface="Cambria"/>
              </a:rPr>
              <a:t> encouragement </a:t>
            </a:r>
            <a:r>
              <a:rPr sz="1200" i="1" dirty="0">
                <a:latin typeface="Cambria"/>
                <a:cs typeface="Cambria"/>
              </a:rPr>
              <a:t>which</a:t>
            </a:r>
            <a:r>
              <a:rPr sz="1200" i="1" spc="5" dirty="0">
                <a:latin typeface="Cambria"/>
                <a:cs typeface="Cambria"/>
              </a:rPr>
              <a:t> </a:t>
            </a:r>
            <a:r>
              <a:rPr sz="1200" i="1" dirty="0">
                <a:latin typeface="Cambria"/>
                <a:cs typeface="Cambria"/>
              </a:rPr>
              <a:t>help</a:t>
            </a:r>
            <a:r>
              <a:rPr sz="1200" i="1" spc="-15" dirty="0">
                <a:latin typeface="Cambria"/>
                <a:cs typeface="Cambria"/>
              </a:rPr>
              <a:t> </a:t>
            </a:r>
            <a:r>
              <a:rPr sz="1200" i="1" dirty="0">
                <a:latin typeface="Cambria"/>
                <a:cs typeface="Cambria"/>
              </a:rPr>
              <a:t>me</a:t>
            </a:r>
            <a:r>
              <a:rPr sz="1200" i="1" spc="-20" dirty="0">
                <a:latin typeface="Cambria"/>
                <a:cs typeface="Cambria"/>
              </a:rPr>
              <a:t> </a:t>
            </a:r>
            <a:r>
              <a:rPr sz="1200" i="1" dirty="0">
                <a:latin typeface="Cambria"/>
                <a:cs typeface="Cambria"/>
              </a:rPr>
              <a:t>in</a:t>
            </a:r>
            <a:r>
              <a:rPr sz="1200" i="1" spc="-5" dirty="0">
                <a:latin typeface="Cambria"/>
                <a:cs typeface="Cambria"/>
              </a:rPr>
              <a:t> </a:t>
            </a:r>
            <a:r>
              <a:rPr sz="1200" i="1" spc="-10" dirty="0">
                <a:latin typeface="Cambria"/>
                <a:cs typeface="Cambria"/>
              </a:rPr>
              <a:t>completion</a:t>
            </a:r>
            <a:r>
              <a:rPr sz="1200" i="1" spc="-5" dirty="0">
                <a:latin typeface="Cambria"/>
                <a:cs typeface="Cambria"/>
              </a:rPr>
              <a:t> </a:t>
            </a:r>
            <a:r>
              <a:rPr sz="1200" i="1" dirty="0">
                <a:latin typeface="Cambria"/>
                <a:cs typeface="Cambria"/>
              </a:rPr>
              <a:t>of</a:t>
            </a:r>
            <a:r>
              <a:rPr sz="1200" i="1" spc="5" dirty="0">
                <a:latin typeface="Cambria"/>
                <a:cs typeface="Cambria"/>
              </a:rPr>
              <a:t> </a:t>
            </a:r>
            <a:r>
              <a:rPr sz="1200" i="1" dirty="0">
                <a:latin typeface="Cambria"/>
                <a:cs typeface="Cambria"/>
              </a:rPr>
              <a:t>this</a:t>
            </a:r>
            <a:r>
              <a:rPr sz="1200" i="1" spc="-10" dirty="0">
                <a:latin typeface="Cambria"/>
                <a:cs typeface="Cambria"/>
              </a:rPr>
              <a:t> project.</a:t>
            </a:r>
            <a:endParaRPr sz="1200" dirty="0">
              <a:latin typeface="Cambria"/>
              <a:cs typeface="Cambria"/>
            </a:endParaRPr>
          </a:p>
          <a:p>
            <a:pPr>
              <a:lnSpc>
                <a:spcPct val="100000"/>
              </a:lnSpc>
              <a:spcBef>
                <a:spcPts val="415"/>
              </a:spcBef>
            </a:pPr>
            <a:endParaRPr sz="1200" dirty="0">
              <a:latin typeface="Cambria"/>
              <a:cs typeface="Cambria"/>
            </a:endParaRPr>
          </a:p>
          <a:p>
            <a:pPr marL="113030" marR="5080">
              <a:lnSpc>
                <a:spcPct val="125000"/>
              </a:lnSpc>
            </a:pPr>
            <a:r>
              <a:rPr sz="1200" i="1" dirty="0">
                <a:latin typeface="Cambria"/>
                <a:cs typeface="Cambria"/>
              </a:rPr>
              <a:t>I</a:t>
            </a:r>
            <a:r>
              <a:rPr sz="1200" i="1" spc="-25" dirty="0">
                <a:latin typeface="Cambria"/>
                <a:cs typeface="Cambria"/>
              </a:rPr>
              <a:t> </a:t>
            </a:r>
            <a:r>
              <a:rPr sz="1200" i="1" dirty="0">
                <a:latin typeface="Cambria"/>
                <a:cs typeface="Cambria"/>
              </a:rPr>
              <a:t>would</a:t>
            </a:r>
            <a:r>
              <a:rPr sz="1200" i="1" spc="-25" dirty="0">
                <a:latin typeface="Cambria"/>
                <a:cs typeface="Cambria"/>
              </a:rPr>
              <a:t> </a:t>
            </a:r>
            <a:r>
              <a:rPr sz="1200" i="1" dirty="0">
                <a:latin typeface="Cambria"/>
                <a:cs typeface="Cambria"/>
              </a:rPr>
              <a:t>like</a:t>
            </a:r>
            <a:r>
              <a:rPr sz="1200" i="1" spc="-15" dirty="0">
                <a:latin typeface="Cambria"/>
                <a:cs typeface="Cambria"/>
              </a:rPr>
              <a:t> </a:t>
            </a:r>
            <a:r>
              <a:rPr sz="1200" i="1" dirty="0">
                <a:latin typeface="Cambria"/>
                <a:cs typeface="Cambria"/>
              </a:rPr>
              <a:t>to</a:t>
            </a:r>
            <a:r>
              <a:rPr sz="1200" i="1" spc="-30" dirty="0">
                <a:latin typeface="Cambria"/>
                <a:cs typeface="Cambria"/>
              </a:rPr>
              <a:t> </a:t>
            </a:r>
            <a:r>
              <a:rPr sz="1200" i="1" dirty="0">
                <a:latin typeface="Cambria"/>
                <a:cs typeface="Cambria"/>
              </a:rPr>
              <a:t>express</a:t>
            </a:r>
            <a:r>
              <a:rPr sz="1200" i="1" spc="-20" dirty="0">
                <a:latin typeface="Cambria"/>
                <a:cs typeface="Cambria"/>
              </a:rPr>
              <a:t> </a:t>
            </a:r>
            <a:r>
              <a:rPr sz="1200" i="1" dirty="0">
                <a:latin typeface="Cambria"/>
                <a:cs typeface="Cambria"/>
              </a:rPr>
              <a:t>my</a:t>
            </a:r>
            <a:r>
              <a:rPr sz="1200" i="1" spc="-25" dirty="0">
                <a:latin typeface="Cambria"/>
                <a:cs typeface="Cambria"/>
              </a:rPr>
              <a:t> </a:t>
            </a:r>
            <a:r>
              <a:rPr sz="1200" i="1" dirty="0">
                <a:latin typeface="Cambria"/>
                <a:cs typeface="Cambria"/>
              </a:rPr>
              <a:t>special</a:t>
            </a:r>
            <a:r>
              <a:rPr sz="1200" i="1" spc="-30" dirty="0">
                <a:latin typeface="Cambria"/>
                <a:cs typeface="Cambria"/>
              </a:rPr>
              <a:t> </a:t>
            </a:r>
            <a:r>
              <a:rPr sz="1200" i="1" dirty="0">
                <a:latin typeface="Cambria"/>
                <a:cs typeface="Cambria"/>
              </a:rPr>
              <a:t>gratitude</a:t>
            </a:r>
            <a:r>
              <a:rPr sz="1200" i="1" spc="-20" dirty="0">
                <a:latin typeface="Cambria"/>
                <a:cs typeface="Cambria"/>
              </a:rPr>
              <a:t> </a:t>
            </a:r>
            <a:r>
              <a:rPr sz="1200" i="1" dirty="0">
                <a:latin typeface="Cambria"/>
                <a:cs typeface="Cambria"/>
              </a:rPr>
              <a:t>and</a:t>
            </a:r>
            <a:r>
              <a:rPr sz="1200" i="1" spc="-20" dirty="0">
                <a:latin typeface="Cambria"/>
                <a:cs typeface="Cambria"/>
              </a:rPr>
              <a:t> </a:t>
            </a:r>
            <a:r>
              <a:rPr sz="1200" i="1" dirty="0">
                <a:latin typeface="Cambria"/>
                <a:cs typeface="Cambria"/>
              </a:rPr>
              <a:t>thanks</a:t>
            </a:r>
            <a:r>
              <a:rPr sz="1200" i="1" spc="-25" dirty="0">
                <a:latin typeface="Cambria"/>
                <a:cs typeface="Cambria"/>
              </a:rPr>
              <a:t> </a:t>
            </a:r>
            <a:r>
              <a:rPr sz="1200" i="1" dirty="0">
                <a:latin typeface="Cambria"/>
                <a:cs typeface="Cambria"/>
              </a:rPr>
              <a:t>to</a:t>
            </a:r>
            <a:r>
              <a:rPr sz="1200" i="1" spc="-30" dirty="0">
                <a:latin typeface="Cambria"/>
                <a:cs typeface="Cambria"/>
              </a:rPr>
              <a:t> </a:t>
            </a:r>
            <a:r>
              <a:rPr sz="1200" i="1" dirty="0">
                <a:latin typeface="Cambria"/>
                <a:cs typeface="Cambria"/>
              </a:rPr>
              <a:t>industry</a:t>
            </a:r>
            <a:r>
              <a:rPr sz="1200" i="1" spc="-20" dirty="0">
                <a:latin typeface="Cambria"/>
                <a:cs typeface="Cambria"/>
              </a:rPr>
              <a:t> </a:t>
            </a:r>
            <a:r>
              <a:rPr sz="1200" i="1" spc="-10" dirty="0">
                <a:latin typeface="Cambria"/>
                <a:cs typeface="Cambria"/>
              </a:rPr>
              <a:t>persons</a:t>
            </a:r>
            <a:r>
              <a:rPr sz="1200" i="1" spc="-25" dirty="0">
                <a:latin typeface="Cambria"/>
                <a:cs typeface="Cambria"/>
              </a:rPr>
              <a:t> </a:t>
            </a:r>
            <a:r>
              <a:rPr sz="1200" i="1" dirty="0">
                <a:latin typeface="Cambria"/>
                <a:cs typeface="Cambria"/>
              </a:rPr>
              <a:t>for</a:t>
            </a:r>
            <a:r>
              <a:rPr sz="1200" i="1" spc="-30" dirty="0">
                <a:latin typeface="Cambria"/>
                <a:cs typeface="Cambria"/>
              </a:rPr>
              <a:t> </a:t>
            </a:r>
            <a:r>
              <a:rPr sz="1200" i="1" dirty="0">
                <a:latin typeface="Cambria"/>
                <a:cs typeface="Cambria"/>
              </a:rPr>
              <a:t>giving</a:t>
            </a:r>
            <a:r>
              <a:rPr sz="1200" i="1" spc="-25" dirty="0">
                <a:latin typeface="Cambria"/>
                <a:cs typeface="Cambria"/>
              </a:rPr>
              <a:t> me </a:t>
            </a:r>
            <a:r>
              <a:rPr sz="1200" i="1" dirty="0">
                <a:latin typeface="Cambria"/>
                <a:cs typeface="Cambria"/>
              </a:rPr>
              <a:t>such</a:t>
            </a:r>
            <a:r>
              <a:rPr sz="1200" i="1" spc="-25" dirty="0">
                <a:latin typeface="Cambria"/>
                <a:cs typeface="Cambria"/>
              </a:rPr>
              <a:t> </a:t>
            </a:r>
            <a:r>
              <a:rPr sz="1200" i="1" dirty="0">
                <a:latin typeface="Cambria"/>
                <a:cs typeface="Cambria"/>
              </a:rPr>
              <a:t>attention</a:t>
            </a:r>
            <a:r>
              <a:rPr sz="1200" i="1" spc="-30" dirty="0">
                <a:latin typeface="Cambria"/>
                <a:cs typeface="Cambria"/>
              </a:rPr>
              <a:t> </a:t>
            </a:r>
            <a:r>
              <a:rPr sz="1200" i="1" dirty="0">
                <a:latin typeface="Cambria"/>
                <a:cs typeface="Cambria"/>
              </a:rPr>
              <a:t>and</a:t>
            </a:r>
            <a:r>
              <a:rPr sz="1200" i="1" spc="-30" dirty="0">
                <a:latin typeface="Cambria"/>
                <a:cs typeface="Cambria"/>
              </a:rPr>
              <a:t> </a:t>
            </a:r>
            <a:r>
              <a:rPr sz="1200" i="1" spc="-20" dirty="0">
                <a:latin typeface="Cambria"/>
                <a:cs typeface="Cambria"/>
              </a:rPr>
              <a:t>time.</a:t>
            </a:r>
            <a:endParaRPr sz="1200" dirty="0">
              <a:latin typeface="Cambria"/>
              <a:cs typeface="Cambria"/>
            </a:endParaRPr>
          </a:p>
          <a:p>
            <a:pPr>
              <a:lnSpc>
                <a:spcPct val="100000"/>
              </a:lnSpc>
              <a:spcBef>
                <a:spcPts val="370"/>
              </a:spcBef>
            </a:pPr>
            <a:endParaRPr sz="1200" dirty="0">
              <a:latin typeface="Cambria"/>
              <a:cs typeface="Cambria"/>
            </a:endParaRPr>
          </a:p>
          <a:p>
            <a:pPr marL="113030" marR="372110">
              <a:lnSpc>
                <a:spcPct val="126699"/>
              </a:lnSpc>
            </a:pPr>
            <a:r>
              <a:rPr sz="1200" i="1" dirty="0">
                <a:latin typeface="Cambria"/>
                <a:cs typeface="Cambria"/>
              </a:rPr>
              <a:t>My</a:t>
            </a:r>
            <a:r>
              <a:rPr sz="1200" i="1" spc="-20" dirty="0">
                <a:latin typeface="Cambria"/>
                <a:cs typeface="Cambria"/>
              </a:rPr>
              <a:t> </a:t>
            </a:r>
            <a:r>
              <a:rPr sz="1200" i="1" dirty="0">
                <a:latin typeface="Cambria"/>
                <a:cs typeface="Cambria"/>
              </a:rPr>
              <a:t>thanks</a:t>
            </a:r>
            <a:r>
              <a:rPr sz="1200" i="1" spc="-15" dirty="0">
                <a:latin typeface="Cambria"/>
                <a:cs typeface="Cambria"/>
              </a:rPr>
              <a:t> </a:t>
            </a:r>
            <a:r>
              <a:rPr sz="1200" i="1" dirty="0">
                <a:latin typeface="Cambria"/>
                <a:cs typeface="Cambria"/>
              </a:rPr>
              <a:t>and</a:t>
            </a:r>
            <a:r>
              <a:rPr sz="1200" i="1" spc="-15" dirty="0">
                <a:latin typeface="Cambria"/>
                <a:cs typeface="Cambria"/>
              </a:rPr>
              <a:t> </a:t>
            </a:r>
            <a:r>
              <a:rPr sz="1200" i="1" spc="-10" dirty="0">
                <a:latin typeface="Cambria"/>
                <a:cs typeface="Cambria"/>
              </a:rPr>
              <a:t>appreciations</a:t>
            </a:r>
            <a:r>
              <a:rPr sz="1200" i="1" spc="-15" dirty="0">
                <a:latin typeface="Cambria"/>
                <a:cs typeface="Cambria"/>
              </a:rPr>
              <a:t> </a:t>
            </a:r>
            <a:r>
              <a:rPr sz="1200" i="1" dirty="0">
                <a:latin typeface="Cambria"/>
                <a:cs typeface="Cambria"/>
              </a:rPr>
              <a:t>also</a:t>
            </a:r>
            <a:r>
              <a:rPr sz="1200" i="1" spc="-25" dirty="0">
                <a:latin typeface="Cambria"/>
                <a:cs typeface="Cambria"/>
              </a:rPr>
              <a:t> </a:t>
            </a:r>
            <a:r>
              <a:rPr sz="1200" i="1" dirty="0">
                <a:latin typeface="Cambria"/>
                <a:cs typeface="Cambria"/>
              </a:rPr>
              <a:t>go</a:t>
            </a:r>
            <a:r>
              <a:rPr sz="1200" i="1" spc="-25" dirty="0">
                <a:latin typeface="Cambria"/>
                <a:cs typeface="Cambria"/>
              </a:rPr>
              <a:t> </a:t>
            </a:r>
            <a:r>
              <a:rPr sz="1200" i="1" dirty="0">
                <a:latin typeface="Cambria"/>
                <a:cs typeface="Cambria"/>
              </a:rPr>
              <a:t>to</a:t>
            </a:r>
            <a:r>
              <a:rPr sz="1200" i="1" spc="-20" dirty="0">
                <a:latin typeface="Cambria"/>
                <a:cs typeface="Cambria"/>
              </a:rPr>
              <a:t> </a:t>
            </a:r>
            <a:r>
              <a:rPr sz="1200" i="1" dirty="0">
                <a:latin typeface="Cambria"/>
                <a:cs typeface="Cambria"/>
              </a:rPr>
              <a:t>my</a:t>
            </a:r>
            <a:r>
              <a:rPr sz="1200" i="1" spc="-15" dirty="0">
                <a:latin typeface="Cambria"/>
                <a:cs typeface="Cambria"/>
              </a:rPr>
              <a:t> </a:t>
            </a:r>
            <a:r>
              <a:rPr sz="1200" i="1" dirty="0">
                <a:latin typeface="Cambria"/>
                <a:cs typeface="Cambria"/>
              </a:rPr>
              <a:t>colleague</a:t>
            </a:r>
            <a:r>
              <a:rPr sz="1200" i="1" spc="-5" dirty="0">
                <a:latin typeface="Cambria"/>
                <a:cs typeface="Cambria"/>
              </a:rPr>
              <a:t> </a:t>
            </a:r>
            <a:r>
              <a:rPr sz="1200" i="1" dirty="0">
                <a:latin typeface="Cambria"/>
                <a:cs typeface="Cambria"/>
              </a:rPr>
              <a:t>in</a:t>
            </a:r>
            <a:r>
              <a:rPr sz="1200" i="1" spc="-10" dirty="0">
                <a:latin typeface="Cambria"/>
                <a:cs typeface="Cambria"/>
              </a:rPr>
              <a:t> </a:t>
            </a:r>
            <a:r>
              <a:rPr sz="1200" i="1" dirty="0">
                <a:latin typeface="Cambria"/>
                <a:cs typeface="Cambria"/>
              </a:rPr>
              <a:t>developing</a:t>
            </a:r>
            <a:r>
              <a:rPr sz="1200" i="1" spc="-20" dirty="0">
                <a:latin typeface="Cambria"/>
                <a:cs typeface="Cambria"/>
              </a:rPr>
              <a:t> </a:t>
            </a:r>
            <a:r>
              <a:rPr sz="1200" i="1" dirty="0">
                <a:latin typeface="Cambria"/>
                <a:cs typeface="Cambria"/>
              </a:rPr>
              <a:t>the</a:t>
            </a:r>
            <a:r>
              <a:rPr sz="1200" i="1" spc="-10" dirty="0">
                <a:latin typeface="Cambria"/>
                <a:cs typeface="Cambria"/>
              </a:rPr>
              <a:t> project</a:t>
            </a:r>
            <a:r>
              <a:rPr sz="1200" i="1" spc="-20" dirty="0">
                <a:latin typeface="Cambria"/>
                <a:cs typeface="Cambria"/>
              </a:rPr>
              <a:t> </a:t>
            </a:r>
            <a:r>
              <a:rPr sz="1200" i="1" spc="-25" dirty="0">
                <a:latin typeface="Cambria"/>
                <a:cs typeface="Cambria"/>
              </a:rPr>
              <a:t>and </a:t>
            </a:r>
            <a:r>
              <a:rPr sz="1200" i="1" spc="-10" dirty="0">
                <a:latin typeface="Cambria"/>
                <a:cs typeface="Cambria"/>
              </a:rPr>
              <a:t>people</a:t>
            </a:r>
            <a:r>
              <a:rPr sz="1200" i="1" spc="-25" dirty="0">
                <a:latin typeface="Cambria"/>
                <a:cs typeface="Cambria"/>
              </a:rPr>
              <a:t> </a:t>
            </a:r>
            <a:r>
              <a:rPr sz="1200" i="1" dirty="0">
                <a:latin typeface="Cambria"/>
                <a:cs typeface="Cambria"/>
              </a:rPr>
              <a:t>who</a:t>
            </a:r>
            <a:r>
              <a:rPr sz="1200" i="1" spc="-30" dirty="0">
                <a:latin typeface="Cambria"/>
                <a:cs typeface="Cambria"/>
              </a:rPr>
              <a:t> </a:t>
            </a:r>
            <a:r>
              <a:rPr sz="1200" i="1" dirty="0">
                <a:latin typeface="Cambria"/>
                <a:cs typeface="Cambria"/>
              </a:rPr>
              <a:t>have</a:t>
            </a:r>
            <a:r>
              <a:rPr sz="1200" i="1" spc="-25" dirty="0">
                <a:latin typeface="Cambria"/>
                <a:cs typeface="Cambria"/>
              </a:rPr>
              <a:t> </a:t>
            </a:r>
            <a:r>
              <a:rPr sz="1200" i="1" dirty="0">
                <a:latin typeface="Cambria"/>
                <a:cs typeface="Cambria"/>
              </a:rPr>
              <a:t>willingly</a:t>
            </a:r>
            <a:r>
              <a:rPr sz="1200" i="1" spc="-25" dirty="0">
                <a:latin typeface="Cambria"/>
                <a:cs typeface="Cambria"/>
              </a:rPr>
              <a:t> </a:t>
            </a:r>
            <a:r>
              <a:rPr sz="1200" i="1" dirty="0">
                <a:latin typeface="Cambria"/>
                <a:cs typeface="Cambria"/>
              </a:rPr>
              <a:t>helped</a:t>
            </a:r>
            <a:r>
              <a:rPr sz="1200" i="1" spc="-30" dirty="0">
                <a:latin typeface="Cambria"/>
                <a:cs typeface="Cambria"/>
              </a:rPr>
              <a:t> </a:t>
            </a:r>
            <a:r>
              <a:rPr sz="1200" i="1" dirty="0">
                <a:latin typeface="Cambria"/>
                <a:cs typeface="Cambria"/>
              </a:rPr>
              <a:t>me</a:t>
            </a:r>
            <a:r>
              <a:rPr sz="1200" i="1" spc="-20" dirty="0">
                <a:latin typeface="Cambria"/>
                <a:cs typeface="Cambria"/>
              </a:rPr>
              <a:t> </a:t>
            </a:r>
            <a:r>
              <a:rPr sz="1200" i="1" dirty="0">
                <a:latin typeface="Cambria"/>
                <a:cs typeface="Cambria"/>
              </a:rPr>
              <a:t>out</a:t>
            </a:r>
            <a:r>
              <a:rPr sz="1200" i="1" spc="-30" dirty="0">
                <a:latin typeface="Cambria"/>
                <a:cs typeface="Cambria"/>
              </a:rPr>
              <a:t> </a:t>
            </a:r>
            <a:r>
              <a:rPr sz="1200" i="1" dirty="0">
                <a:latin typeface="Cambria"/>
                <a:cs typeface="Cambria"/>
              </a:rPr>
              <a:t>with</a:t>
            </a:r>
            <a:r>
              <a:rPr sz="1200" i="1" spc="-15" dirty="0">
                <a:latin typeface="Cambria"/>
                <a:cs typeface="Cambria"/>
              </a:rPr>
              <a:t> </a:t>
            </a:r>
            <a:r>
              <a:rPr sz="1200" i="1" dirty="0">
                <a:latin typeface="Cambria"/>
                <a:cs typeface="Cambria"/>
              </a:rPr>
              <a:t>their</a:t>
            </a:r>
            <a:r>
              <a:rPr sz="1200" i="1" spc="-30" dirty="0">
                <a:latin typeface="Cambria"/>
                <a:cs typeface="Cambria"/>
              </a:rPr>
              <a:t> </a:t>
            </a:r>
            <a:r>
              <a:rPr sz="1200" i="1" spc="-10" dirty="0">
                <a:latin typeface="Cambria"/>
                <a:cs typeface="Cambria"/>
              </a:rPr>
              <a:t>abilities.</a:t>
            </a:r>
            <a:endParaRPr sz="1200" dirty="0">
              <a:latin typeface="Cambria"/>
              <a:cs typeface="Cambria"/>
            </a:endParaRPr>
          </a:p>
          <a:p>
            <a:pPr marR="570230" algn="r">
              <a:lnSpc>
                <a:spcPct val="100000"/>
              </a:lnSpc>
              <a:spcBef>
                <a:spcPts val="434"/>
              </a:spcBef>
            </a:pPr>
            <a:endParaRPr sz="1200" dirty="0">
              <a:latin typeface="Cambria"/>
              <a:cs typeface="Cambr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40005">
              <a:lnSpc>
                <a:spcPts val="1410"/>
              </a:lnSpc>
            </a:pPr>
            <a:r>
              <a:rPr dirty="0"/>
              <a:t>Page</a:t>
            </a:r>
            <a:r>
              <a:rPr spc="5" dirty="0"/>
              <a:t> </a:t>
            </a:r>
            <a:fld id="{81D60167-4931-47E6-BA6A-407CBD079E47}" type="slidenum">
              <a:rPr spc="-25" dirty="0"/>
              <a:t>4</a:t>
            </a:fld>
            <a:endParaRPr spc="-25" dirty="0"/>
          </a:p>
        </p:txBody>
      </p:sp>
      <p:sp>
        <p:nvSpPr>
          <p:cNvPr id="2" name="object 2"/>
          <p:cNvSpPr txBox="1"/>
          <p:nvPr/>
        </p:nvSpPr>
        <p:spPr>
          <a:xfrm>
            <a:off x="902004" y="429514"/>
            <a:ext cx="5889625" cy="3286669"/>
          </a:xfrm>
          <a:prstGeom prst="rect">
            <a:avLst/>
          </a:prstGeom>
        </p:spPr>
        <p:txBody>
          <a:bodyPr vert="horz" wrap="square" lIns="0" tIns="12700" rIns="0" bIns="0" rtlCol="0">
            <a:spAutoFit/>
          </a:bodyPr>
          <a:lstStyle/>
          <a:p>
            <a:pPr>
              <a:lnSpc>
                <a:spcPct val="100000"/>
              </a:lnSpc>
              <a:spcBef>
                <a:spcPts val="760"/>
              </a:spcBef>
            </a:pPr>
            <a:endParaRPr sz="1200" dirty="0">
              <a:latin typeface="Times New Roman"/>
              <a:cs typeface="Times New Roman"/>
            </a:endParaRPr>
          </a:p>
          <a:p>
            <a:pPr marL="12700">
              <a:lnSpc>
                <a:spcPct val="100000"/>
              </a:lnSpc>
              <a:spcBef>
                <a:spcPts val="5"/>
              </a:spcBef>
            </a:pPr>
            <a:r>
              <a:rPr sz="1600" u="sng" spc="-10" dirty="0">
                <a:uFill>
                  <a:solidFill>
                    <a:srgbClr val="000000"/>
                  </a:solidFill>
                </a:uFill>
                <a:latin typeface="Times New Roman"/>
                <a:cs typeface="Times New Roman"/>
              </a:rPr>
              <a:t>Preface</a:t>
            </a:r>
            <a:endParaRPr sz="1600" dirty="0">
              <a:latin typeface="Times New Roman"/>
              <a:cs typeface="Times New Roman"/>
            </a:endParaRPr>
          </a:p>
          <a:p>
            <a:pPr>
              <a:lnSpc>
                <a:spcPct val="100000"/>
              </a:lnSpc>
            </a:pPr>
            <a:endParaRPr sz="1600" dirty="0">
              <a:latin typeface="Times New Roman"/>
              <a:cs typeface="Times New Roman"/>
            </a:endParaRPr>
          </a:p>
          <a:p>
            <a:pPr>
              <a:lnSpc>
                <a:spcPct val="100000"/>
              </a:lnSpc>
              <a:spcBef>
                <a:spcPts val="15"/>
              </a:spcBef>
            </a:pPr>
            <a:endParaRPr sz="1600" dirty="0">
              <a:latin typeface="Times New Roman"/>
              <a:cs typeface="Times New Roman"/>
            </a:endParaRPr>
          </a:p>
          <a:p>
            <a:pPr marL="12700" marR="41910">
              <a:lnSpc>
                <a:spcPts val="1850"/>
              </a:lnSpc>
            </a:pPr>
            <a:r>
              <a:rPr sz="1600" i="1" dirty="0">
                <a:latin typeface="Times New Roman"/>
                <a:cs typeface="Times New Roman"/>
              </a:rPr>
              <a:t>The</a:t>
            </a:r>
            <a:r>
              <a:rPr sz="1600" i="1" spc="-25" dirty="0">
                <a:latin typeface="Times New Roman"/>
                <a:cs typeface="Times New Roman"/>
              </a:rPr>
              <a:t> </a:t>
            </a:r>
            <a:r>
              <a:rPr sz="1600" i="1" dirty="0">
                <a:latin typeface="Times New Roman"/>
                <a:cs typeface="Times New Roman"/>
              </a:rPr>
              <a:t>main</a:t>
            </a:r>
            <a:r>
              <a:rPr sz="1600" i="1" spc="-35" dirty="0">
                <a:latin typeface="Times New Roman"/>
                <a:cs typeface="Times New Roman"/>
              </a:rPr>
              <a:t> </a:t>
            </a:r>
            <a:r>
              <a:rPr sz="1600" i="1" dirty="0">
                <a:latin typeface="Times New Roman"/>
                <a:cs typeface="Times New Roman"/>
              </a:rPr>
              <a:t>objective</a:t>
            </a:r>
            <a:r>
              <a:rPr sz="1600" i="1" spc="-45" dirty="0">
                <a:latin typeface="Times New Roman"/>
                <a:cs typeface="Times New Roman"/>
              </a:rPr>
              <a:t> </a:t>
            </a:r>
            <a:r>
              <a:rPr sz="1600" i="1" dirty="0">
                <a:latin typeface="Times New Roman"/>
                <a:cs typeface="Times New Roman"/>
              </a:rPr>
              <a:t>of</a:t>
            </a:r>
            <a:r>
              <a:rPr sz="1600" i="1" spc="-40" dirty="0">
                <a:latin typeface="Times New Roman"/>
                <a:cs typeface="Times New Roman"/>
              </a:rPr>
              <a:t> </a:t>
            </a:r>
            <a:r>
              <a:rPr sz="1600" i="1" dirty="0">
                <a:latin typeface="Times New Roman"/>
                <a:cs typeface="Times New Roman"/>
              </a:rPr>
              <a:t>any</a:t>
            </a:r>
            <a:r>
              <a:rPr sz="1600" i="1" spc="-45" dirty="0">
                <a:latin typeface="Times New Roman"/>
                <a:cs typeface="Times New Roman"/>
              </a:rPr>
              <a:t> </a:t>
            </a:r>
            <a:r>
              <a:rPr sz="1600" i="1" dirty="0">
                <a:latin typeface="Times New Roman"/>
                <a:cs typeface="Times New Roman"/>
              </a:rPr>
              <a:t>computer</a:t>
            </a:r>
            <a:r>
              <a:rPr sz="1600" i="1" spc="-30" dirty="0">
                <a:latin typeface="Times New Roman"/>
                <a:cs typeface="Times New Roman"/>
              </a:rPr>
              <a:t> </a:t>
            </a:r>
            <a:r>
              <a:rPr sz="1600" i="1" dirty="0">
                <a:latin typeface="Times New Roman"/>
                <a:cs typeface="Times New Roman"/>
              </a:rPr>
              <a:t>science</a:t>
            </a:r>
            <a:r>
              <a:rPr sz="1600" i="1" spc="-20" dirty="0">
                <a:latin typeface="Times New Roman"/>
                <a:cs typeface="Times New Roman"/>
              </a:rPr>
              <a:t> </a:t>
            </a:r>
            <a:r>
              <a:rPr sz="1600" i="1" dirty="0">
                <a:latin typeface="Times New Roman"/>
                <a:cs typeface="Times New Roman"/>
              </a:rPr>
              <a:t>student</a:t>
            </a:r>
            <a:r>
              <a:rPr sz="1600" i="1" spc="-15" dirty="0">
                <a:latin typeface="Times New Roman"/>
                <a:cs typeface="Times New Roman"/>
              </a:rPr>
              <a:t> </a:t>
            </a:r>
            <a:r>
              <a:rPr sz="1600" i="1" dirty="0">
                <a:latin typeface="Times New Roman"/>
                <a:cs typeface="Times New Roman"/>
              </a:rPr>
              <a:t>is</a:t>
            </a:r>
            <a:r>
              <a:rPr sz="1600" i="1" spc="-50" dirty="0">
                <a:latin typeface="Times New Roman"/>
                <a:cs typeface="Times New Roman"/>
              </a:rPr>
              <a:t> </a:t>
            </a:r>
            <a:r>
              <a:rPr sz="1600" i="1" dirty="0">
                <a:latin typeface="Times New Roman"/>
                <a:cs typeface="Times New Roman"/>
              </a:rPr>
              <a:t>to</a:t>
            </a:r>
            <a:r>
              <a:rPr sz="1600" i="1" spc="-40" dirty="0">
                <a:latin typeface="Times New Roman"/>
                <a:cs typeface="Times New Roman"/>
              </a:rPr>
              <a:t> </a:t>
            </a:r>
            <a:r>
              <a:rPr sz="1600" i="1" dirty="0">
                <a:latin typeface="Times New Roman"/>
                <a:cs typeface="Times New Roman"/>
              </a:rPr>
              <a:t>get</a:t>
            </a:r>
            <a:r>
              <a:rPr sz="1600" i="1" spc="-35" dirty="0">
                <a:latin typeface="Times New Roman"/>
                <a:cs typeface="Times New Roman"/>
              </a:rPr>
              <a:t> </a:t>
            </a:r>
            <a:r>
              <a:rPr sz="1600" i="1" dirty="0">
                <a:latin typeface="Times New Roman"/>
                <a:cs typeface="Times New Roman"/>
              </a:rPr>
              <a:t>as</a:t>
            </a:r>
            <a:r>
              <a:rPr sz="1600" i="1" spc="-30" dirty="0">
                <a:latin typeface="Times New Roman"/>
                <a:cs typeface="Times New Roman"/>
              </a:rPr>
              <a:t> </a:t>
            </a:r>
            <a:r>
              <a:rPr sz="1600" i="1" dirty="0">
                <a:latin typeface="Times New Roman"/>
                <a:cs typeface="Times New Roman"/>
              </a:rPr>
              <a:t>much</a:t>
            </a:r>
            <a:r>
              <a:rPr sz="1600" i="1" spc="-40" dirty="0">
                <a:latin typeface="Times New Roman"/>
                <a:cs typeface="Times New Roman"/>
              </a:rPr>
              <a:t> </a:t>
            </a:r>
            <a:r>
              <a:rPr sz="1600" i="1" spc="-25" dirty="0">
                <a:latin typeface="Times New Roman"/>
                <a:cs typeface="Times New Roman"/>
              </a:rPr>
              <a:t>of </a:t>
            </a:r>
            <a:r>
              <a:rPr sz="1600" i="1" dirty="0">
                <a:latin typeface="Times New Roman"/>
                <a:cs typeface="Times New Roman"/>
              </a:rPr>
              <a:t>practical</a:t>
            </a:r>
            <a:r>
              <a:rPr sz="1600" i="1" spc="-70" dirty="0">
                <a:latin typeface="Times New Roman"/>
                <a:cs typeface="Times New Roman"/>
              </a:rPr>
              <a:t> </a:t>
            </a:r>
            <a:r>
              <a:rPr sz="1600" i="1" dirty="0">
                <a:latin typeface="Times New Roman"/>
                <a:cs typeface="Times New Roman"/>
              </a:rPr>
              <a:t>knowledge</a:t>
            </a:r>
            <a:r>
              <a:rPr sz="1600" i="1" spc="-70" dirty="0">
                <a:latin typeface="Times New Roman"/>
                <a:cs typeface="Times New Roman"/>
              </a:rPr>
              <a:t> </a:t>
            </a:r>
            <a:r>
              <a:rPr sz="1600" i="1" spc="-25" dirty="0">
                <a:latin typeface="Times New Roman"/>
                <a:cs typeface="Times New Roman"/>
              </a:rPr>
              <a:t>as</a:t>
            </a:r>
            <a:endParaRPr sz="1600" dirty="0">
              <a:latin typeface="Times New Roman"/>
              <a:cs typeface="Times New Roman"/>
            </a:endParaRPr>
          </a:p>
          <a:p>
            <a:pPr marL="12700" marR="85090" indent="51435">
              <a:lnSpc>
                <a:spcPts val="1820"/>
              </a:lnSpc>
              <a:spcBef>
                <a:spcPts val="20"/>
              </a:spcBef>
            </a:pPr>
            <a:r>
              <a:rPr sz="1600" i="1" dirty="0">
                <a:latin typeface="Times New Roman"/>
                <a:cs typeface="Times New Roman"/>
              </a:rPr>
              <a:t>possible.</a:t>
            </a:r>
            <a:r>
              <a:rPr sz="1600" i="1" spc="-45" dirty="0">
                <a:latin typeface="Times New Roman"/>
                <a:cs typeface="Times New Roman"/>
              </a:rPr>
              <a:t> </a:t>
            </a:r>
            <a:r>
              <a:rPr sz="1600" i="1" dirty="0">
                <a:latin typeface="Times New Roman"/>
                <a:cs typeface="Times New Roman"/>
              </a:rPr>
              <a:t>Being</a:t>
            </a:r>
            <a:r>
              <a:rPr sz="1600" i="1" spc="-40" dirty="0">
                <a:latin typeface="Times New Roman"/>
                <a:cs typeface="Times New Roman"/>
              </a:rPr>
              <a:t> </a:t>
            </a:r>
            <a:r>
              <a:rPr sz="1600" i="1" dirty="0">
                <a:latin typeface="Times New Roman"/>
                <a:cs typeface="Times New Roman"/>
              </a:rPr>
              <a:t>an</a:t>
            </a:r>
            <a:r>
              <a:rPr sz="1600" i="1" spc="-40" dirty="0">
                <a:latin typeface="Times New Roman"/>
                <a:cs typeface="Times New Roman"/>
              </a:rPr>
              <a:t> </a:t>
            </a:r>
            <a:r>
              <a:rPr sz="1600" i="1" dirty="0">
                <a:latin typeface="Times New Roman"/>
                <a:cs typeface="Times New Roman"/>
              </a:rPr>
              <a:t>able</a:t>
            </a:r>
            <a:r>
              <a:rPr sz="1600" i="1" spc="-45" dirty="0">
                <a:latin typeface="Times New Roman"/>
                <a:cs typeface="Times New Roman"/>
              </a:rPr>
              <a:t> </a:t>
            </a:r>
            <a:r>
              <a:rPr sz="1600" i="1" dirty="0">
                <a:latin typeface="Times New Roman"/>
                <a:cs typeface="Times New Roman"/>
              </a:rPr>
              <a:t>to</a:t>
            </a:r>
            <a:r>
              <a:rPr sz="1600" i="1" spc="-40" dirty="0">
                <a:latin typeface="Times New Roman"/>
                <a:cs typeface="Times New Roman"/>
              </a:rPr>
              <a:t> </a:t>
            </a:r>
            <a:r>
              <a:rPr sz="1600" i="1" dirty="0">
                <a:latin typeface="Times New Roman"/>
                <a:cs typeface="Times New Roman"/>
              </a:rPr>
              <a:t>have</a:t>
            </a:r>
            <a:r>
              <a:rPr sz="1600" i="1" spc="-45" dirty="0">
                <a:latin typeface="Times New Roman"/>
                <a:cs typeface="Times New Roman"/>
              </a:rPr>
              <a:t> </a:t>
            </a:r>
            <a:r>
              <a:rPr sz="1600" i="1" dirty="0">
                <a:latin typeface="Times New Roman"/>
                <a:cs typeface="Times New Roman"/>
              </a:rPr>
              <a:t>a</a:t>
            </a:r>
            <a:r>
              <a:rPr sz="1600" i="1" spc="-30" dirty="0">
                <a:latin typeface="Times New Roman"/>
                <a:cs typeface="Times New Roman"/>
              </a:rPr>
              <a:t> </a:t>
            </a:r>
            <a:r>
              <a:rPr sz="1600" i="1" dirty="0">
                <a:latin typeface="Times New Roman"/>
                <a:cs typeface="Times New Roman"/>
              </a:rPr>
              <a:t>practical</a:t>
            </a:r>
            <a:r>
              <a:rPr sz="1600" i="1" spc="-40" dirty="0">
                <a:latin typeface="Times New Roman"/>
                <a:cs typeface="Times New Roman"/>
              </a:rPr>
              <a:t> </a:t>
            </a:r>
            <a:r>
              <a:rPr sz="1600" i="1" dirty="0">
                <a:latin typeface="Times New Roman"/>
                <a:cs typeface="Times New Roman"/>
              </a:rPr>
              <a:t>knowledge</a:t>
            </a:r>
            <a:r>
              <a:rPr sz="1600" i="1" spc="-45" dirty="0">
                <a:latin typeface="Times New Roman"/>
                <a:cs typeface="Times New Roman"/>
              </a:rPr>
              <a:t> </a:t>
            </a:r>
            <a:r>
              <a:rPr sz="1600" i="1" dirty="0">
                <a:latin typeface="Times New Roman"/>
                <a:cs typeface="Times New Roman"/>
              </a:rPr>
              <a:t>by</a:t>
            </a:r>
            <a:r>
              <a:rPr sz="1600" i="1" spc="-45" dirty="0">
                <a:latin typeface="Times New Roman"/>
                <a:cs typeface="Times New Roman"/>
              </a:rPr>
              <a:t> </a:t>
            </a:r>
            <a:r>
              <a:rPr sz="1600" i="1" dirty="0">
                <a:latin typeface="Times New Roman"/>
                <a:cs typeface="Times New Roman"/>
              </a:rPr>
              <a:t>developing</a:t>
            </a:r>
            <a:r>
              <a:rPr sz="1600" i="1" spc="-35" dirty="0">
                <a:latin typeface="Times New Roman"/>
                <a:cs typeface="Times New Roman"/>
              </a:rPr>
              <a:t> </a:t>
            </a:r>
            <a:r>
              <a:rPr sz="1600" i="1" spc="-50" dirty="0">
                <a:latin typeface="Times New Roman"/>
                <a:cs typeface="Times New Roman"/>
              </a:rPr>
              <a:t>a </a:t>
            </a:r>
            <a:r>
              <a:rPr sz="1600" i="1" dirty="0">
                <a:latin typeface="Times New Roman"/>
                <a:cs typeface="Times New Roman"/>
              </a:rPr>
              <a:t>project</a:t>
            </a:r>
            <a:r>
              <a:rPr sz="1600" i="1" spc="-35" dirty="0">
                <a:latin typeface="Times New Roman"/>
                <a:cs typeface="Times New Roman"/>
              </a:rPr>
              <a:t> </a:t>
            </a:r>
            <a:r>
              <a:rPr sz="1600" i="1" dirty="0">
                <a:latin typeface="Times New Roman"/>
                <a:cs typeface="Times New Roman"/>
              </a:rPr>
              <a:t>is</a:t>
            </a:r>
            <a:r>
              <a:rPr sz="1600" i="1" spc="-50" dirty="0">
                <a:latin typeface="Times New Roman"/>
                <a:cs typeface="Times New Roman"/>
              </a:rPr>
              <a:t> </a:t>
            </a:r>
            <a:r>
              <a:rPr sz="1600" i="1" dirty="0">
                <a:latin typeface="Times New Roman"/>
                <a:cs typeface="Times New Roman"/>
              </a:rPr>
              <a:t>a</a:t>
            </a:r>
            <a:r>
              <a:rPr sz="1600" i="1" spc="-40" dirty="0">
                <a:latin typeface="Times New Roman"/>
                <a:cs typeface="Times New Roman"/>
              </a:rPr>
              <a:t> </a:t>
            </a:r>
            <a:r>
              <a:rPr sz="1600" i="1" dirty="0">
                <a:latin typeface="Times New Roman"/>
                <a:cs typeface="Times New Roman"/>
              </a:rPr>
              <a:t>lifetime</a:t>
            </a:r>
            <a:r>
              <a:rPr sz="1600" i="1" spc="-45" dirty="0">
                <a:latin typeface="Times New Roman"/>
                <a:cs typeface="Times New Roman"/>
              </a:rPr>
              <a:t> </a:t>
            </a:r>
            <a:r>
              <a:rPr sz="1600" i="1" dirty="0">
                <a:latin typeface="Times New Roman"/>
                <a:cs typeface="Times New Roman"/>
              </a:rPr>
              <a:t>experience.</a:t>
            </a:r>
            <a:r>
              <a:rPr sz="1600" i="1" spc="-40" dirty="0">
                <a:latin typeface="Times New Roman"/>
                <a:cs typeface="Times New Roman"/>
              </a:rPr>
              <a:t> </a:t>
            </a:r>
            <a:r>
              <a:rPr sz="1600" i="1" dirty="0">
                <a:latin typeface="Times New Roman"/>
                <a:cs typeface="Times New Roman"/>
              </a:rPr>
              <a:t>As</a:t>
            </a:r>
            <a:r>
              <a:rPr sz="1600" i="1" spc="-50" dirty="0">
                <a:latin typeface="Times New Roman"/>
                <a:cs typeface="Times New Roman"/>
              </a:rPr>
              <a:t> </a:t>
            </a:r>
            <a:r>
              <a:rPr sz="1600" i="1" dirty="0">
                <a:latin typeface="Times New Roman"/>
                <a:cs typeface="Times New Roman"/>
              </a:rPr>
              <a:t>practical</a:t>
            </a:r>
            <a:r>
              <a:rPr sz="1600" i="1" spc="-15" dirty="0">
                <a:latin typeface="Times New Roman"/>
                <a:cs typeface="Times New Roman"/>
              </a:rPr>
              <a:t> </a:t>
            </a:r>
            <a:r>
              <a:rPr sz="1600" i="1" dirty="0">
                <a:latin typeface="Times New Roman"/>
                <a:cs typeface="Times New Roman"/>
              </a:rPr>
              <a:t>knowledge</a:t>
            </a:r>
            <a:r>
              <a:rPr sz="1600" i="1" spc="-45" dirty="0">
                <a:latin typeface="Times New Roman"/>
                <a:cs typeface="Times New Roman"/>
              </a:rPr>
              <a:t> </a:t>
            </a:r>
            <a:r>
              <a:rPr sz="1600" i="1" dirty="0">
                <a:latin typeface="Times New Roman"/>
                <a:cs typeface="Times New Roman"/>
              </a:rPr>
              <a:t>is</a:t>
            </a:r>
            <a:r>
              <a:rPr sz="1600" i="1" spc="-50" dirty="0">
                <a:latin typeface="Times New Roman"/>
                <a:cs typeface="Times New Roman"/>
              </a:rPr>
              <a:t> </a:t>
            </a:r>
            <a:r>
              <a:rPr sz="1600" i="1" dirty="0">
                <a:latin typeface="Times New Roman"/>
                <a:cs typeface="Times New Roman"/>
              </a:rPr>
              <a:t>as</a:t>
            </a:r>
            <a:r>
              <a:rPr sz="1600" i="1" spc="-45" dirty="0">
                <a:latin typeface="Times New Roman"/>
                <a:cs typeface="Times New Roman"/>
              </a:rPr>
              <a:t> </a:t>
            </a:r>
            <a:r>
              <a:rPr sz="1600" i="1" spc="-10" dirty="0">
                <a:latin typeface="Times New Roman"/>
                <a:cs typeface="Times New Roman"/>
              </a:rPr>
              <a:t>important</a:t>
            </a:r>
            <a:endParaRPr sz="1600" dirty="0">
              <a:latin typeface="Times New Roman"/>
              <a:cs typeface="Times New Roman"/>
            </a:endParaRPr>
          </a:p>
          <a:p>
            <a:pPr marL="12700" marR="132080">
              <a:lnSpc>
                <a:spcPts val="1820"/>
              </a:lnSpc>
              <a:spcBef>
                <a:spcPts val="35"/>
              </a:spcBef>
            </a:pPr>
            <a:r>
              <a:rPr sz="1600" i="1" dirty="0">
                <a:latin typeface="Times New Roman"/>
                <a:cs typeface="Times New Roman"/>
              </a:rPr>
              <a:t>as</a:t>
            </a:r>
            <a:r>
              <a:rPr sz="1600" i="1" spc="-50" dirty="0">
                <a:latin typeface="Times New Roman"/>
                <a:cs typeface="Times New Roman"/>
              </a:rPr>
              <a:t> </a:t>
            </a:r>
            <a:r>
              <a:rPr sz="1600" i="1" dirty="0">
                <a:latin typeface="Times New Roman"/>
                <a:cs typeface="Times New Roman"/>
              </a:rPr>
              <a:t>theoretical</a:t>
            </a:r>
            <a:r>
              <a:rPr sz="1600" i="1" spc="-40" dirty="0">
                <a:latin typeface="Times New Roman"/>
                <a:cs typeface="Times New Roman"/>
              </a:rPr>
              <a:t> </a:t>
            </a:r>
            <a:r>
              <a:rPr sz="1600" i="1" dirty="0">
                <a:latin typeface="Times New Roman"/>
                <a:cs typeface="Times New Roman"/>
              </a:rPr>
              <a:t>knowledge</a:t>
            </a:r>
            <a:r>
              <a:rPr sz="1600" i="1" spc="-15" dirty="0">
                <a:latin typeface="Times New Roman"/>
                <a:cs typeface="Times New Roman"/>
              </a:rPr>
              <a:t> </a:t>
            </a:r>
            <a:r>
              <a:rPr sz="1600" i="1" dirty="0">
                <a:latin typeface="Times New Roman"/>
                <a:cs typeface="Times New Roman"/>
              </a:rPr>
              <a:t>we</a:t>
            </a:r>
            <a:r>
              <a:rPr sz="1600" i="1" spc="-45" dirty="0">
                <a:latin typeface="Times New Roman"/>
                <a:cs typeface="Times New Roman"/>
              </a:rPr>
              <a:t> </a:t>
            </a:r>
            <a:r>
              <a:rPr sz="1600" i="1" dirty="0">
                <a:latin typeface="Times New Roman"/>
                <a:cs typeface="Times New Roman"/>
              </a:rPr>
              <a:t>are</a:t>
            </a:r>
            <a:r>
              <a:rPr sz="1600" i="1" spc="-40" dirty="0">
                <a:latin typeface="Times New Roman"/>
                <a:cs typeface="Times New Roman"/>
              </a:rPr>
              <a:t> </a:t>
            </a:r>
            <a:r>
              <a:rPr sz="1600" i="1" dirty="0">
                <a:latin typeface="Times New Roman"/>
                <a:cs typeface="Times New Roman"/>
              </a:rPr>
              <a:t>thankful</a:t>
            </a:r>
            <a:r>
              <a:rPr sz="1600" i="1" spc="-40" dirty="0">
                <a:latin typeface="Times New Roman"/>
                <a:cs typeface="Times New Roman"/>
              </a:rPr>
              <a:t> </a:t>
            </a:r>
            <a:r>
              <a:rPr sz="1600" i="1" dirty="0">
                <a:latin typeface="Times New Roman"/>
                <a:cs typeface="Times New Roman"/>
              </a:rPr>
              <a:t>of</a:t>
            </a:r>
            <a:r>
              <a:rPr sz="1600" i="1" spc="-55" dirty="0">
                <a:latin typeface="Times New Roman"/>
                <a:cs typeface="Times New Roman"/>
              </a:rPr>
              <a:t> </a:t>
            </a:r>
            <a:r>
              <a:rPr sz="1600" i="1" dirty="0">
                <a:latin typeface="Times New Roman"/>
                <a:cs typeface="Times New Roman"/>
              </a:rPr>
              <a:t>having</a:t>
            </a:r>
            <a:r>
              <a:rPr sz="1600" i="1" spc="-35" dirty="0">
                <a:latin typeface="Times New Roman"/>
                <a:cs typeface="Times New Roman"/>
              </a:rPr>
              <a:t> </a:t>
            </a:r>
            <a:r>
              <a:rPr sz="1600" i="1" dirty="0">
                <a:latin typeface="Times New Roman"/>
                <a:cs typeface="Times New Roman"/>
              </a:rPr>
              <a:t>a</a:t>
            </a:r>
            <a:r>
              <a:rPr sz="1600" i="1" spc="-35" dirty="0">
                <a:latin typeface="Times New Roman"/>
                <a:cs typeface="Times New Roman"/>
              </a:rPr>
              <a:t> </a:t>
            </a:r>
            <a:r>
              <a:rPr sz="1600" i="1" dirty="0">
                <a:latin typeface="Times New Roman"/>
                <a:cs typeface="Times New Roman"/>
              </a:rPr>
              <a:t>project.</a:t>
            </a:r>
            <a:r>
              <a:rPr sz="1600" i="1" spc="-40" dirty="0">
                <a:latin typeface="Times New Roman"/>
                <a:cs typeface="Times New Roman"/>
              </a:rPr>
              <a:t> </a:t>
            </a:r>
            <a:r>
              <a:rPr sz="1600" i="1" spc="-10" dirty="0">
                <a:latin typeface="Times New Roman"/>
                <a:cs typeface="Times New Roman"/>
              </a:rPr>
              <a:t>Through </a:t>
            </a:r>
            <a:r>
              <a:rPr sz="1600" i="1" dirty="0">
                <a:latin typeface="Times New Roman"/>
                <a:cs typeface="Times New Roman"/>
              </a:rPr>
              <a:t>the</a:t>
            </a:r>
            <a:r>
              <a:rPr sz="1600" i="1" spc="-45" dirty="0">
                <a:latin typeface="Times New Roman"/>
                <a:cs typeface="Times New Roman"/>
              </a:rPr>
              <a:t> </a:t>
            </a:r>
            <a:r>
              <a:rPr sz="1600" i="1" dirty="0">
                <a:latin typeface="Times New Roman"/>
                <a:cs typeface="Times New Roman"/>
              </a:rPr>
              <a:t>development</a:t>
            </a:r>
            <a:r>
              <a:rPr sz="1600" i="1" spc="-35" dirty="0">
                <a:latin typeface="Times New Roman"/>
                <a:cs typeface="Times New Roman"/>
              </a:rPr>
              <a:t> </a:t>
            </a:r>
            <a:r>
              <a:rPr sz="1600" i="1" dirty="0">
                <a:latin typeface="Times New Roman"/>
                <a:cs typeface="Times New Roman"/>
              </a:rPr>
              <a:t>of</a:t>
            </a:r>
            <a:r>
              <a:rPr sz="1600" i="1" spc="-35" dirty="0">
                <a:latin typeface="Times New Roman"/>
                <a:cs typeface="Times New Roman"/>
              </a:rPr>
              <a:t> </a:t>
            </a:r>
            <a:r>
              <a:rPr sz="1600" i="1" dirty="0">
                <a:latin typeface="Times New Roman"/>
                <a:cs typeface="Times New Roman"/>
              </a:rPr>
              <a:t>the</a:t>
            </a:r>
            <a:r>
              <a:rPr sz="1600" i="1" spc="-40" dirty="0">
                <a:latin typeface="Times New Roman"/>
                <a:cs typeface="Times New Roman"/>
              </a:rPr>
              <a:t> </a:t>
            </a:r>
            <a:r>
              <a:rPr sz="1600" i="1" dirty="0">
                <a:latin typeface="Times New Roman"/>
                <a:cs typeface="Times New Roman"/>
              </a:rPr>
              <a:t>project</a:t>
            </a:r>
            <a:r>
              <a:rPr sz="1600" i="1" spc="-40" dirty="0">
                <a:latin typeface="Times New Roman"/>
                <a:cs typeface="Times New Roman"/>
              </a:rPr>
              <a:t> </a:t>
            </a:r>
            <a:r>
              <a:rPr sz="1600" i="1" dirty="0">
                <a:latin typeface="Times New Roman"/>
                <a:cs typeface="Times New Roman"/>
              </a:rPr>
              <a:t>we</a:t>
            </a:r>
            <a:r>
              <a:rPr sz="1600" i="1" spc="-40" dirty="0">
                <a:latin typeface="Times New Roman"/>
                <a:cs typeface="Times New Roman"/>
              </a:rPr>
              <a:t> </a:t>
            </a:r>
            <a:r>
              <a:rPr sz="1600" i="1" dirty="0">
                <a:latin typeface="Times New Roman"/>
                <a:cs typeface="Times New Roman"/>
              </a:rPr>
              <a:t>had</a:t>
            </a:r>
            <a:r>
              <a:rPr sz="1600" i="1" spc="-30" dirty="0">
                <a:latin typeface="Times New Roman"/>
                <a:cs typeface="Times New Roman"/>
              </a:rPr>
              <a:t> </a:t>
            </a:r>
            <a:r>
              <a:rPr sz="1600" i="1" dirty="0">
                <a:latin typeface="Times New Roman"/>
                <a:cs typeface="Times New Roman"/>
              </a:rPr>
              <a:t>a</a:t>
            </a:r>
            <a:r>
              <a:rPr sz="1600" i="1" spc="-40" dirty="0">
                <a:latin typeface="Times New Roman"/>
                <a:cs typeface="Times New Roman"/>
              </a:rPr>
              <a:t> </a:t>
            </a:r>
            <a:r>
              <a:rPr sz="1600" i="1" dirty="0">
                <a:latin typeface="Times New Roman"/>
                <a:cs typeface="Times New Roman"/>
              </a:rPr>
              <a:t>great</a:t>
            </a:r>
            <a:r>
              <a:rPr sz="1600" i="1" spc="-10" dirty="0">
                <a:latin typeface="Times New Roman"/>
                <a:cs typeface="Times New Roman"/>
              </a:rPr>
              <a:t> </a:t>
            </a:r>
            <a:r>
              <a:rPr sz="1600" i="1" dirty="0">
                <a:latin typeface="Times New Roman"/>
                <a:cs typeface="Times New Roman"/>
              </a:rPr>
              <a:t>experience</a:t>
            </a:r>
            <a:r>
              <a:rPr sz="1600" i="1" spc="-40" dirty="0">
                <a:latin typeface="Times New Roman"/>
                <a:cs typeface="Times New Roman"/>
              </a:rPr>
              <a:t> </a:t>
            </a:r>
            <a:r>
              <a:rPr sz="1600" i="1" dirty="0">
                <a:latin typeface="Times New Roman"/>
                <a:cs typeface="Times New Roman"/>
              </a:rPr>
              <a:t>of</a:t>
            </a:r>
            <a:r>
              <a:rPr sz="1600" i="1" spc="-40" dirty="0">
                <a:latin typeface="Times New Roman"/>
                <a:cs typeface="Times New Roman"/>
              </a:rPr>
              <a:t> </a:t>
            </a:r>
            <a:r>
              <a:rPr sz="1600" i="1" spc="-10" dirty="0">
                <a:latin typeface="Times New Roman"/>
                <a:cs typeface="Times New Roman"/>
              </a:rPr>
              <a:t>various</a:t>
            </a:r>
            <a:endParaRPr sz="1600" dirty="0">
              <a:latin typeface="Times New Roman"/>
              <a:cs typeface="Times New Roman"/>
            </a:endParaRPr>
          </a:p>
          <a:p>
            <a:pPr marL="12700">
              <a:lnSpc>
                <a:spcPts val="1770"/>
              </a:lnSpc>
            </a:pPr>
            <a:r>
              <a:rPr sz="1600" i="1" dirty="0">
                <a:latin typeface="Times New Roman"/>
                <a:cs typeface="Times New Roman"/>
              </a:rPr>
              <a:t>strategies</a:t>
            </a:r>
            <a:r>
              <a:rPr sz="1600" i="1" spc="-50" dirty="0">
                <a:latin typeface="Times New Roman"/>
                <a:cs typeface="Times New Roman"/>
              </a:rPr>
              <a:t> </a:t>
            </a:r>
            <a:r>
              <a:rPr sz="1600" i="1" dirty="0">
                <a:latin typeface="Times New Roman"/>
                <a:cs typeface="Times New Roman"/>
              </a:rPr>
              <a:t>that</a:t>
            </a:r>
            <a:r>
              <a:rPr sz="1600" i="1" spc="-40" dirty="0">
                <a:latin typeface="Times New Roman"/>
                <a:cs typeface="Times New Roman"/>
              </a:rPr>
              <a:t> </a:t>
            </a:r>
            <a:r>
              <a:rPr sz="1600" i="1" dirty="0">
                <a:latin typeface="Times New Roman"/>
                <a:cs typeface="Times New Roman"/>
              </a:rPr>
              <a:t>can</a:t>
            </a:r>
            <a:r>
              <a:rPr sz="1600" i="1" spc="-30" dirty="0">
                <a:latin typeface="Times New Roman"/>
                <a:cs typeface="Times New Roman"/>
              </a:rPr>
              <a:t> </a:t>
            </a:r>
            <a:r>
              <a:rPr sz="1600" i="1" dirty="0">
                <a:latin typeface="Times New Roman"/>
                <a:cs typeface="Times New Roman"/>
              </a:rPr>
              <a:t>be</a:t>
            </a:r>
            <a:r>
              <a:rPr sz="1600" i="1" spc="-45" dirty="0">
                <a:latin typeface="Times New Roman"/>
                <a:cs typeface="Times New Roman"/>
              </a:rPr>
              <a:t> </a:t>
            </a:r>
            <a:r>
              <a:rPr sz="1600" i="1" dirty="0">
                <a:latin typeface="Times New Roman"/>
                <a:cs typeface="Times New Roman"/>
              </a:rPr>
              <a:t>applied</a:t>
            </a:r>
            <a:r>
              <a:rPr sz="1600" i="1" spc="-30" dirty="0">
                <a:latin typeface="Times New Roman"/>
                <a:cs typeface="Times New Roman"/>
              </a:rPr>
              <a:t> </a:t>
            </a:r>
            <a:r>
              <a:rPr sz="1600" i="1" dirty="0">
                <a:latin typeface="Times New Roman"/>
                <a:cs typeface="Times New Roman"/>
              </a:rPr>
              <a:t>in</a:t>
            </a:r>
            <a:r>
              <a:rPr sz="1600" i="1" spc="-40" dirty="0">
                <a:latin typeface="Times New Roman"/>
                <a:cs typeface="Times New Roman"/>
              </a:rPr>
              <a:t> </a:t>
            </a:r>
            <a:r>
              <a:rPr sz="1600" i="1" dirty="0">
                <a:latin typeface="Times New Roman"/>
                <a:cs typeface="Times New Roman"/>
              </a:rPr>
              <a:t>development</a:t>
            </a:r>
            <a:r>
              <a:rPr sz="1600" i="1" spc="-40" dirty="0">
                <a:latin typeface="Times New Roman"/>
                <a:cs typeface="Times New Roman"/>
              </a:rPr>
              <a:t> </a:t>
            </a:r>
            <a:r>
              <a:rPr sz="1600" i="1" dirty="0">
                <a:latin typeface="Times New Roman"/>
                <a:cs typeface="Times New Roman"/>
              </a:rPr>
              <a:t>of</a:t>
            </a:r>
            <a:r>
              <a:rPr sz="1600" i="1" spc="-35" dirty="0">
                <a:latin typeface="Times New Roman"/>
                <a:cs typeface="Times New Roman"/>
              </a:rPr>
              <a:t> </a:t>
            </a:r>
            <a:r>
              <a:rPr sz="1600" i="1" dirty="0">
                <a:latin typeface="Times New Roman"/>
                <a:cs typeface="Times New Roman"/>
              </a:rPr>
              <a:t>project.</a:t>
            </a:r>
            <a:r>
              <a:rPr sz="1600" i="1" spc="-20" dirty="0">
                <a:latin typeface="Times New Roman"/>
                <a:cs typeface="Times New Roman"/>
              </a:rPr>
              <a:t> </a:t>
            </a:r>
            <a:r>
              <a:rPr sz="1600" i="1" dirty="0">
                <a:latin typeface="Times New Roman"/>
                <a:cs typeface="Times New Roman"/>
              </a:rPr>
              <a:t>This</a:t>
            </a:r>
            <a:r>
              <a:rPr sz="1600" i="1" spc="-50" dirty="0">
                <a:latin typeface="Times New Roman"/>
                <a:cs typeface="Times New Roman"/>
              </a:rPr>
              <a:t> </a:t>
            </a:r>
            <a:r>
              <a:rPr sz="1600" i="1" dirty="0">
                <a:latin typeface="Times New Roman"/>
                <a:cs typeface="Times New Roman"/>
              </a:rPr>
              <a:t>project</a:t>
            </a:r>
            <a:r>
              <a:rPr sz="1600" i="1" spc="-35" dirty="0">
                <a:latin typeface="Times New Roman"/>
                <a:cs typeface="Times New Roman"/>
              </a:rPr>
              <a:t> </a:t>
            </a:r>
            <a:r>
              <a:rPr sz="1600" i="1" spc="-25" dirty="0">
                <a:latin typeface="Times New Roman"/>
                <a:cs typeface="Times New Roman"/>
              </a:rPr>
              <a:t>is</a:t>
            </a:r>
            <a:endParaRPr sz="1600" dirty="0">
              <a:latin typeface="Times New Roman"/>
              <a:cs typeface="Times New Roman"/>
            </a:endParaRPr>
          </a:p>
          <a:p>
            <a:pPr marL="12700" marR="5080">
              <a:lnSpc>
                <a:spcPct val="95700"/>
              </a:lnSpc>
              <a:spcBef>
                <a:spcPts val="45"/>
              </a:spcBef>
            </a:pPr>
            <a:r>
              <a:rPr sz="1600" i="1" dirty="0">
                <a:latin typeface="Times New Roman"/>
                <a:cs typeface="Times New Roman"/>
              </a:rPr>
              <a:t>the</a:t>
            </a:r>
            <a:r>
              <a:rPr sz="1600" i="1" spc="-25" dirty="0">
                <a:latin typeface="Times New Roman"/>
                <a:cs typeface="Times New Roman"/>
              </a:rPr>
              <a:t> </a:t>
            </a:r>
            <a:r>
              <a:rPr sz="1600" i="1" dirty="0">
                <a:latin typeface="Times New Roman"/>
                <a:cs typeface="Times New Roman"/>
              </a:rPr>
              <a:t>stepping</a:t>
            </a:r>
            <a:r>
              <a:rPr sz="1600" i="1" spc="-15" dirty="0">
                <a:latin typeface="Times New Roman"/>
                <a:cs typeface="Times New Roman"/>
              </a:rPr>
              <a:t> </a:t>
            </a:r>
            <a:r>
              <a:rPr sz="1600" i="1" dirty="0">
                <a:latin typeface="Times New Roman"/>
                <a:cs typeface="Times New Roman"/>
              </a:rPr>
              <a:t>stone</a:t>
            </a:r>
            <a:r>
              <a:rPr sz="1600" i="1" spc="-25" dirty="0">
                <a:latin typeface="Times New Roman"/>
                <a:cs typeface="Times New Roman"/>
              </a:rPr>
              <a:t> </a:t>
            </a:r>
            <a:r>
              <a:rPr sz="1600" i="1" dirty="0">
                <a:latin typeface="Times New Roman"/>
                <a:cs typeface="Times New Roman"/>
              </a:rPr>
              <a:t>for</a:t>
            </a:r>
            <a:r>
              <a:rPr sz="1600" i="1" spc="-50" dirty="0">
                <a:latin typeface="Times New Roman"/>
                <a:cs typeface="Times New Roman"/>
              </a:rPr>
              <a:t> </a:t>
            </a:r>
            <a:r>
              <a:rPr sz="1600" i="1" dirty="0">
                <a:latin typeface="Times New Roman"/>
                <a:cs typeface="Times New Roman"/>
              </a:rPr>
              <a:t>our</a:t>
            </a:r>
            <a:r>
              <a:rPr sz="1600" i="1" spc="-50" dirty="0">
                <a:latin typeface="Times New Roman"/>
                <a:cs typeface="Times New Roman"/>
              </a:rPr>
              <a:t> </a:t>
            </a:r>
            <a:r>
              <a:rPr sz="1600" i="1" dirty="0">
                <a:latin typeface="Times New Roman"/>
                <a:cs typeface="Times New Roman"/>
              </a:rPr>
              <a:t>carrier.</a:t>
            </a:r>
            <a:r>
              <a:rPr sz="1600" i="1" spc="-45" dirty="0">
                <a:latin typeface="Times New Roman"/>
                <a:cs typeface="Times New Roman"/>
              </a:rPr>
              <a:t> </a:t>
            </a:r>
            <a:r>
              <a:rPr sz="1600" i="1" dirty="0">
                <a:latin typeface="Times New Roman"/>
                <a:cs typeface="Times New Roman"/>
              </a:rPr>
              <a:t>We</a:t>
            </a:r>
            <a:r>
              <a:rPr sz="1600" i="1" spc="-40" dirty="0">
                <a:latin typeface="Times New Roman"/>
                <a:cs typeface="Times New Roman"/>
              </a:rPr>
              <a:t> </a:t>
            </a:r>
            <a:r>
              <a:rPr sz="1600" i="1" dirty="0">
                <a:latin typeface="Times New Roman"/>
                <a:cs typeface="Times New Roman"/>
              </a:rPr>
              <a:t>are</a:t>
            </a:r>
            <a:r>
              <a:rPr sz="1600" i="1" spc="-45" dirty="0">
                <a:latin typeface="Times New Roman"/>
                <a:cs typeface="Times New Roman"/>
              </a:rPr>
              <a:t> </a:t>
            </a:r>
            <a:r>
              <a:rPr sz="1600" i="1" dirty="0">
                <a:latin typeface="Times New Roman"/>
                <a:cs typeface="Times New Roman"/>
              </a:rPr>
              <a:t>pleased</a:t>
            </a:r>
            <a:r>
              <a:rPr sz="1600" i="1" spc="-35" dirty="0">
                <a:latin typeface="Times New Roman"/>
                <a:cs typeface="Times New Roman"/>
              </a:rPr>
              <a:t> </a:t>
            </a:r>
            <a:r>
              <a:rPr sz="1600" i="1" dirty="0">
                <a:latin typeface="Times New Roman"/>
                <a:cs typeface="Times New Roman"/>
              </a:rPr>
              <a:t>to</a:t>
            </a:r>
            <a:r>
              <a:rPr sz="1600" i="1" spc="-40" dirty="0">
                <a:latin typeface="Times New Roman"/>
                <a:cs typeface="Times New Roman"/>
              </a:rPr>
              <a:t> </a:t>
            </a:r>
            <a:r>
              <a:rPr sz="1600" i="1" dirty="0">
                <a:latin typeface="Times New Roman"/>
                <a:cs typeface="Times New Roman"/>
              </a:rPr>
              <a:t>present</a:t>
            </a:r>
            <a:r>
              <a:rPr sz="1600" i="1" spc="-40" dirty="0">
                <a:latin typeface="Times New Roman"/>
                <a:cs typeface="Times New Roman"/>
              </a:rPr>
              <a:t> </a:t>
            </a:r>
            <a:r>
              <a:rPr sz="1600" i="1" spc="-20" dirty="0">
                <a:latin typeface="Times New Roman"/>
                <a:cs typeface="Times New Roman"/>
              </a:rPr>
              <a:t>this </a:t>
            </a:r>
            <a:r>
              <a:rPr sz="1600" i="1" dirty="0">
                <a:latin typeface="Times New Roman"/>
                <a:cs typeface="Times New Roman"/>
              </a:rPr>
              <a:t>project.</a:t>
            </a:r>
            <a:r>
              <a:rPr sz="1600" i="1" spc="-25" dirty="0">
                <a:latin typeface="Times New Roman"/>
                <a:cs typeface="Times New Roman"/>
              </a:rPr>
              <a:t> </a:t>
            </a:r>
            <a:r>
              <a:rPr sz="1600" i="1" dirty="0">
                <a:latin typeface="Times New Roman"/>
                <a:cs typeface="Times New Roman"/>
              </a:rPr>
              <a:t>Proper</a:t>
            </a:r>
            <a:r>
              <a:rPr sz="1600" i="1" spc="-55" dirty="0">
                <a:latin typeface="Times New Roman"/>
                <a:cs typeface="Times New Roman"/>
              </a:rPr>
              <a:t> </a:t>
            </a:r>
            <a:r>
              <a:rPr sz="1600" i="1" dirty="0">
                <a:latin typeface="Times New Roman"/>
                <a:cs typeface="Times New Roman"/>
              </a:rPr>
              <a:t>care</a:t>
            </a:r>
            <a:r>
              <a:rPr sz="1600" i="1" spc="-45" dirty="0">
                <a:latin typeface="Times New Roman"/>
                <a:cs typeface="Times New Roman"/>
              </a:rPr>
              <a:t> </a:t>
            </a:r>
            <a:r>
              <a:rPr sz="1600" i="1" dirty="0">
                <a:latin typeface="Times New Roman"/>
                <a:cs typeface="Times New Roman"/>
              </a:rPr>
              <a:t>has</a:t>
            </a:r>
            <a:r>
              <a:rPr sz="1600" i="1" spc="-55" dirty="0">
                <a:latin typeface="Times New Roman"/>
                <a:cs typeface="Times New Roman"/>
              </a:rPr>
              <a:t> </a:t>
            </a:r>
            <a:r>
              <a:rPr sz="1600" i="1" dirty="0">
                <a:latin typeface="Times New Roman"/>
                <a:cs typeface="Times New Roman"/>
              </a:rPr>
              <a:t>been</a:t>
            </a:r>
            <a:r>
              <a:rPr sz="1600" i="1" spc="-40" dirty="0">
                <a:latin typeface="Times New Roman"/>
                <a:cs typeface="Times New Roman"/>
              </a:rPr>
              <a:t> </a:t>
            </a:r>
            <a:r>
              <a:rPr sz="1600" i="1" dirty="0">
                <a:latin typeface="Times New Roman"/>
                <a:cs typeface="Times New Roman"/>
              </a:rPr>
              <a:t>taken</a:t>
            </a:r>
            <a:r>
              <a:rPr sz="1600" i="1" spc="-45" dirty="0">
                <a:latin typeface="Times New Roman"/>
                <a:cs typeface="Times New Roman"/>
              </a:rPr>
              <a:t> </a:t>
            </a:r>
            <a:r>
              <a:rPr sz="1600" i="1" dirty="0">
                <a:latin typeface="Times New Roman"/>
                <a:cs typeface="Times New Roman"/>
              </a:rPr>
              <a:t>while</a:t>
            </a:r>
            <a:r>
              <a:rPr sz="1600" i="1" spc="-45" dirty="0">
                <a:latin typeface="Times New Roman"/>
                <a:cs typeface="Times New Roman"/>
              </a:rPr>
              <a:t> </a:t>
            </a:r>
            <a:r>
              <a:rPr sz="1600" i="1" dirty="0">
                <a:latin typeface="Times New Roman"/>
                <a:cs typeface="Times New Roman"/>
              </a:rPr>
              <a:t>organizing</a:t>
            </a:r>
            <a:r>
              <a:rPr sz="1600" i="1" spc="-40" dirty="0">
                <a:latin typeface="Times New Roman"/>
                <a:cs typeface="Times New Roman"/>
              </a:rPr>
              <a:t> </a:t>
            </a:r>
            <a:r>
              <a:rPr sz="1600" i="1" dirty="0">
                <a:latin typeface="Times New Roman"/>
                <a:cs typeface="Times New Roman"/>
              </a:rPr>
              <a:t>the</a:t>
            </a:r>
            <a:r>
              <a:rPr sz="1600" i="1" spc="-45" dirty="0">
                <a:latin typeface="Times New Roman"/>
                <a:cs typeface="Times New Roman"/>
              </a:rPr>
              <a:t> </a:t>
            </a:r>
            <a:r>
              <a:rPr sz="1600" i="1" dirty="0">
                <a:latin typeface="Times New Roman"/>
                <a:cs typeface="Times New Roman"/>
              </a:rPr>
              <a:t>project</a:t>
            </a:r>
            <a:r>
              <a:rPr sz="1600" i="1" spc="-20" dirty="0">
                <a:latin typeface="Times New Roman"/>
                <a:cs typeface="Times New Roman"/>
              </a:rPr>
              <a:t> </a:t>
            </a:r>
            <a:r>
              <a:rPr sz="1600" i="1" dirty="0">
                <a:latin typeface="Times New Roman"/>
                <a:cs typeface="Times New Roman"/>
              </a:rPr>
              <a:t>so</a:t>
            </a:r>
            <a:r>
              <a:rPr sz="1600" i="1" spc="-45" dirty="0">
                <a:latin typeface="Times New Roman"/>
                <a:cs typeface="Times New Roman"/>
              </a:rPr>
              <a:t> </a:t>
            </a:r>
            <a:r>
              <a:rPr sz="1600" i="1" spc="-20" dirty="0">
                <a:latin typeface="Times New Roman"/>
                <a:cs typeface="Times New Roman"/>
              </a:rPr>
              <a:t>that </a:t>
            </a:r>
            <a:r>
              <a:rPr sz="1600" i="1" dirty="0">
                <a:latin typeface="Times New Roman"/>
                <a:cs typeface="Times New Roman"/>
              </a:rPr>
              <a:t>it</a:t>
            </a:r>
            <a:r>
              <a:rPr sz="1600" i="1" spc="-15" dirty="0">
                <a:latin typeface="Times New Roman"/>
                <a:cs typeface="Times New Roman"/>
              </a:rPr>
              <a:t> </a:t>
            </a:r>
            <a:r>
              <a:rPr sz="1600" i="1" dirty="0">
                <a:latin typeface="Times New Roman"/>
                <a:cs typeface="Times New Roman"/>
              </a:rPr>
              <a:t>is</a:t>
            </a:r>
            <a:r>
              <a:rPr sz="1600" i="1" spc="-20" dirty="0">
                <a:latin typeface="Times New Roman"/>
                <a:cs typeface="Times New Roman"/>
              </a:rPr>
              <a:t> </a:t>
            </a:r>
            <a:r>
              <a:rPr sz="1600" i="1" dirty="0">
                <a:latin typeface="Times New Roman"/>
                <a:cs typeface="Times New Roman"/>
              </a:rPr>
              <a:t>to</a:t>
            </a:r>
            <a:r>
              <a:rPr sz="1600" i="1" spc="-5" dirty="0">
                <a:latin typeface="Times New Roman"/>
                <a:cs typeface="Times New Roman"/>
              </a:rPr>
              <a:t> </a:t>
            </a:r>
            <a:r>
              <a:rPr sz="1600" i="1" spc="-10" dirty="0">
                <a:latin typeface="Times New Roman"/>
                <a:cs typeface="Times New Roman"/>
              </a:rPr>
              <a:t>comprehend.</a:t>
            </a:r>
            <a:endParaRPr sz="1600" dirty="0">
              <a:latin typeface="Times New Roman"/>
              <a:cs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40005">
              <a:lnSpc>
                <a:spcPts val="1410"/>
              </a:lnSpc>
            </a:pPr>
            <a:r>
              <a:rPr dirty="0"/>
              <a:t>Page</a:t>
            </a:r>
            <a:r>
              <a:rPr spc="5" dirty="0"/>
              <a:t> </a:t>
            </a:r>
            <a:fld id="{81D60167-4931-47E6-BA6A-407CBD079E47}" type="slidenum">
              <a:rPr spc="-25" dirty="0"/>
              <a:t>5</a:t>
            </a:fld>
            <a:endParaRPr spc="-25" dirty="0"/>
          </a:p>
        </p:txBody>
      </p:sp>
      <p:sp>
        <p:nvSpPr>
          <p:cNvPr id="2" name="object 2"/>
          <p:cNvSpPr txBox="1"/>
          <p:nvPr/>
        </p:nvSpPr>
        <p:spPr>
          <a:xfrm>
            <a:off x="902004" y="429514"/>
            <a:ext cx="5966460" cy="7781617"/>
          </a:xfrm>
          <a:prstGeom prst="rect">
            <a:avLst/>
          </a:prstGeom>
        </p:spPr>
        <p:txBody>
          <a:bodyPr vert="horz" wrap="square" lIns="0" tIns="12700" rIns="0" bIns="0" rtlCol="0">
            <a:spAutoFit/>
          </a:bodyPr>
          <a:lstStyle/>
          <a:p>
            <a:pPr>
              <a:lnSpc>
                <a:spcPct val="100000"/>
              </a:lnSpc>
              <a:spcBef>
                <a:spcPts val="785"/>
              </a:spcBef>
            </a:pPr>
            <a:endParaRPr sz="1200" dirty="0">
              <a:latin typeface="Times New Roman"/>
              <a:cs typeface="Times New Roman"/>
            </a:endParaRPr>
          </a:p>
          <a:p>
            <a:pPr marL="12700">
              <a:lnSpc>
                <a:spcPct val="100000"/>
              </a:lnSpc>
            </a:pPr>
            <a:r>
              <a:rPr sz="1600" b="1" dirty="0">
                <a:latin typeface="Times New Roman"/>
                <a:cs typeface="Times New Roman"/>
              </a:rPr>
              <a:t>Table</a:t>
            </a:r>
            <a:r>
              <a:rPr sz="1600" b="1" spc="-40" dirty="0">
                <a:latin typeface="Times New Roman"/>
                <a:cs typeface="Times New Roman"/>
              </a:rPr>
              <a:t> </a:t>
            </a:r>
            <a:r>
              <a:rPr sz="1600" b="1" dirty="0">
                <a:latin typeface="Times New Roman"/>
                <a:cs typeface="Times New Roman"/>
              </a:rPr>
              <a:t>of </a:t>
            </a:r>
            <a:r>
              <a:rPr sz="1600" b="1" spc="-10" dirty="0">
                <a:latin typeface="Times New Roman"/>
                <a:cs typeface="Times New Roman"/>
              </a:rPr>
              <a:t>Contents</a:t>
            </a:r>
            <a:endParaRPr sz="1600" dirty="0">
              <a:latin typeface="Times New Roman"/>
              <a:cs typeface="Times New Roman"/>
            </a:endParaRPr>
          </a:p>
          <a:p>
            <a:pPr>
              <a:lnSpc>
                <a:spcPct val="100000"/>
              </a:lnSpc>
              <a:spcBef>
                <a:spcPts val="80"/>
              </a:spcBef>
            </a:pPr>
            <a:endParaRPr sz="1600" dirty="0">
              <a:latin typeface="Times New Roman"/>
              <a:cs typeface="Times New Roman"/>
            </a:endParaRPr>
          </a:p>
          <a:p>
            <a:pPr marL="12700">
              <a:lnSpc>
                <a:spcPct val="100000"/>
              </a:lnSpc>
            </a:pPr>
            <a:r>
              <a:rPr sz="1000" b="1" dirty="0">
                <a:latin typeface="Times New Roman"/>
                <a:cs typeface="Times New Roman"/>
              </a:rPr>
              <a:t>REVISION</a:t>
            </a:r>
            <a:r>
              <a:rPr sz="1000" b="1" spc="114" dirty="0">
                <a:latin typeface="Times New Roman"/>
                <a:cs typeface="Times New Roman"/>
              </a:rPr>
              <a:t> </a:t>
            </a:r>
            <a:r>
              <a:rPr sz="1000" b="1" spc="-10" dirty="0">
                <a:latin typeface="Times New Roman"/>
                <a:cs typeface="Times New Roman"/>
              </a:rPr>
              <a:t>HISTORY</a:t>
            </a:r>
            <a:r>
              <a:rPr sz="1000" b="1" spc="-40" dirty="0">
                <a:latin typeface="Times New Roman"/>
                <a:cs typeface="Times New Roman"/>
              </a:rPr>
              <a:t> </a:t>
            </a:r>
            <a:r>
              <a:rPr sz="1000" b="1" dirty="0">
                <a:latin typeface="Times New Roman"/>
                <a:cs typeface="Times New Roman"/>
              </a:rPr>
              <a:t>...........................................................................</a:t>
            </a:r>
            <a:r>
              <a:rPr sz="1000" b="1" spc="15" dirty="0">
                <a:latin typeface="Times New Roman"/>
                <a:cs typeface="Times New Roman"/>
              </a:rPr>
              <a:t> </a:t>
            </a:r>
            <a:r>
              <a:rPr sz="1000" dirty="0">
                <a:latin typeface="Times New Roman"/>
                <a:cs typeface="Times New Roman"/>
              </a:rPr>
              <a:t>ERROR!</a:t>
            </a:r>
            <a:r>
              <a:rPr sz="1000" spc="135" dirty="0">
                <a:latin typeface="Times New Roman"/>
                <a:cs typeface="Times New Roman"/>
              </a:rPr>
              <a:t> </a:t>
            </a:r>
            <a:r>
              <a:rPr sz="1000" dirty="0">
                <a:latin typeface="Times New Roman"/>
                <a:cs typeface="Times New Roman"/>
              </a:rPr>
              <a:t>BOOKMARK</a:t>
            </a:r>
            <a:r>
              <a:rPr sz="1000" spc="120" dirty="0">
                <a:latin typeface="Times New Roman"/>
                <a:cs typeface="Times New Roman"/>
              </a:rPr>
              <a:t> </a:t>
            </a:r>
            <a:r>
              <a:rPr sz="1000" dirty="0">
                <a:latin typeface="Times New Roman"/>
                <a:cs typeface="Times New Roman"/>
              </a:rPr>
              <a:t>NOT</a:t>
            </a:r>
            <a:r>
              <a:rPr sz="1000" spc="165" dirty="0">
                <a:latin typeface="Times New Roman"/>
                <a:cs typeface="Times New Roman"/>
              </a:rPr>
              <a:t> </a:t>
            </a:r>
            <a:r>
              <a:rPr sz="1000" spc="-10" dirty="0">
                <a:latin typeface="Times New Roman"/>
                <a:cs typeface="Times New Roman"/>
              </a:rPr>
              <a:t>DEFINED.</a:t>
            </a:r>
            <a:endParaRPr sz="1000" dirty="0">
              <a:latin typeface="Times New Roman"/>
              <a:cs typeface="Times New Roman"/>
            </a:endParaRPr>
          </a:p>
          <a:p>
            <a:pPr marL="12700">
              <a:lnSpc>
                <a:spcPct val="100000"/>
              </a:lnSpc>
              <a:spcBef>
                <a:spcPts val="555"/>
              </a:spcBef>
            </a:pPr>
            <a:r>
              <a:rPr sz="1000" b="1" dirty="0">
                <a:latin typeface="Times New Roman"/>
                <a:cs typeface="Times New Roman"/>
              </a:rPr>
              <a:t>CLIENT</a:t>
            </a:r>
            <a:r>
              <a:rPr sz="1000" b="1" spc="140" dirty="0">
                <a:latin typeface="Times New Roman"/>
                <a:cs typeface="Times New Roman"/>
              </a:rPr>
              <a:t> </a:t>
            </a:r>
            <a:r>
              <a:rPr sz="1000" b="1" dirty="0">
                <a:latin typeface="Times New Roman"/>
                <a:cs typeface="Times New Roman"/>
              </a:rPr>
              <a:t>APPROVAL............................................................................</a:t>
            </a:r>
            <a:r>
              <a:rPr sz="1000" b="1" spc="20" dirty="0">
                <a:latin typeface="Times New Roman"/>
                <a:cs typeface="Times New Roman"/>
              </a:rPr>
              <a:t> </a:t>
            </a:r>
            <a:r>
              <a:rPr sz="1000" dirty="0">
                <a:latin typeface="Times New Roman"/>
                <a:cs typeface="Times New Roman"/>
              </a:rPr>
              <a:t>ERROR!</a:t>
            </a:r>
            <a:r>
              <a:rPr sz="1000" spc="135" dirty="0">
                <a:latin typeface="Times New Roman"/>
                <a:cs typeface="Times New Roman"/>
              </a:rPr>
              <a:t> </a:t>
            </a:r>
            <a:r>
              <a:rPr sz="1000" dirty="0">
                <a:latin typeface="Times New Roman"/>
                <a:cs typeface="Times New Roman"/>
              </a:rPr>
              <a:t>BOOKMARK</a:t>
            </a:r>
            <a:r>
              <a:rPr sz="1000" spc="120" dirty="0">
                <a:latin typeface="Times New Roman"/>
                <a:cs typeface="Times New Roman"/>
              </a:rPr>
              <a:t> </a:t>
            </a:r>
            <a:r>
              <a:rPr sz="1000" dirty="0">
                <a:latin typeface="Times New Roman"/>
                <a:cs typeface="Times New Roman"/>
              </a:rPr>
              <a:t>NOT</a:t>
            </a:r>
            <a:r>
              <a:rPr sz="1000" spc="170" dirty="0">
                <a:latin typeface="Times New Roman"/>
                <a:cs typeface="Times New Roman"/>
              </a:rPr>
              <a:t> </a:t>
            </a:r>
            <a:r>
              <a:rPr sz="1000" spc="-10" dirty="0">
                <a:latin typeface="Times New Roman"/>
                <a:cs typeface="Times New Roman"/>
              </a:rPr>
              <a:t>DEFINED.</a:t>
            </a:r>
            <a:endParaRPr sz="1000" dirty="0">
              <a:latin typeface="Times New Roman"/>
              <a:cs typeface="Times New Roman"/>
            </a:endParaRPr>
          </a:p>
          <a:p>
            <a:pPr marL="142875" indent="-130175">
              <a:lnSpc>
                <a:spcPct val="100000"/>
              </a:lnSpc>
              <a:spcBef>
                <a:spcPts val="580"/>
              </a:spcBef>
              <a:buAutoNum type="arabicPeriod"/>
              <a:tabLst>
                <a:tab pos="142875" algn="l"/>
              </a:tabLst>
            </a:pPr>
            <a:r>
              <a:rPr sz="1000" b="1" spc="-10" dirty="0">
                <a:latin typeface="Times New Roman"/>
                <a:cs typeface="Times New Roman"/>
              </a:rPr>
              <a:t>INTRODUCTION</a:t>
            </a:r>
            <a:r>
              <a:rPr sz="1000" b="1" spc="204" dirty="0">
                <a:latin typeface="Times New Roman"/>
                <a:cs typeface="Times New Roman"/>
              </a:rPr>
              <a:t>  </a:t>
            </a:r>
            <a:r>
              <a:rPr sz="1000" b="1" dirty="0">
                <a:latin typeface="Times New Roman"/>
                <a:cs typeface="Times New Roman"/>
              </a:rPr>
              <a:t>............................................................................................................................................</a:t>
            </a:r>
            <a:r>
              <a:rPr sz="1000" b="1" spc="155" dirty="0">
                <a:latin typeface="Times New Roman"/>
                <a:cs typeface="Times New Roman"/>
              </a:rPr>
              <a:t>  </a:t>
            </a:r>
            <a:r>
              <a:rPr sz="1000" b="1" spc="-50" dirty="0">
                <a:latin typeface="Times New Roman"/>
                <a:cs typeface="Times New Roman"/>
              </a:rPr>
              <a:t>1</a:t>
            </a:r>
            <a:endParaRPr sz="1000" dirty="0">
              <a:latin typeface="Times New Roman"/>
              <a:cs typeface="Times New Roman"/>
            </a:endParaRPr>
          </a:p>
          <a:p>
            <a:pPr marL="351155" lvl="1" indent="-186055">
              <a:lnSpc>
                <a:spcPts val="1165"/>
              </a:lnSpc>
              <a:spcBef>
                <a:spcPts val="550"/>
              </a:spcBef>
              <a:buAutoNum type="arabicPeriod"/>
              <a:tabLst>
                <a:tab pos="351155" algn="l"/>
              </a:tabLst>
            </a:pPr>
            <a:r>
              <a:rPr sz="1000" b="1" dirty="0">
                <a:latin typeface="Times New Roman"/>
                <a:cs typeface="Times New Roman"/>
              </a:rPr>
              <a:t>P</a:t>
            </a:r>
            <a:r>
              <a:rPr sz="800" b="1" dirty="0">
                <a:latin typeface="Times New Roman"/>
                <a:cs typeface="Times New Roman"/>
              </a:rPr>
              <a:t>URPOSE</a:t>
            </a:r>
            <a:r>
              <a:rPr sz="1000" b="1" dirty="0">
                <a:latin typeface="Times New Roman"/>
                <a:cs typeface="Times New Roman"/>
              </a:rPr>
              <a:t>......................................................................................................................................................</a:t>
            </a:r>
            <a:r>
              <a:rPr sz="1000" b="1" spc="280" dirty="0">
                <a:latin typeface="Times New Roman"/>
                <a:cs typeface="Times New Roman"/>
              </a:rPr>
              <a:t>   </a:t>
            </a:r>
            <a:r>
              <a:rPr sz="1000" b="1" spc="-50" dirty="0">
                <a:latin typeface="Times New Roman"/>
                <a:cs typeface="Times New Roman"/>
              </a:rPr>
              <a:t>2</a:t>
            </a:r>
            <a:endParaRPr sz="1000" dirty="0">
              <a:latin typeface="Times New Roman"/>
              <a:cs typeface="Times New Roman"/>
            </a:endParaRPr>
          </a:p>
          <a:p>
            <a:pPr marL="351155" lvl="1" indent="-186055">
              <a:lnSpc>
                <a:spcPts val="1140"/>
              </a:lnSpc>
              <a:buAutoNum type="arabicPeriod"/>
              <a:tabLst>
                <a:tab pos="351155" algn="l"/>
              </a:tabLst>
            </a:pPr>
            <a:r>
              <a:rPr sz="1000" b="1" dirty="0">
                <a:latin typeface="Times New Roman"/>
                <a:cs typeface="Times New Roman"/>
              </a:rPr>
              <a:t>S</a:t>
            </a:r>
            <a:r>
              <a:rPr sz="800" b="1" dirty="0">
                <a:latin typeface="Times New Roman"/>
                <a:cs typeface="Times New Roman"/>
              </a:rPr>
              <a:t>COPE</a:t>
            </a:r>
            <a:r>
              <a:rPr sz="1000" b="1" dirty="0">
                <a:latin typeface="Times New Roman"/>
                <a:cs typeface="Times New Roman"/>
              </a:rPr>
              <a:t>..........................................................................................................................................................</a:t>
            </a:r>
            <a:r>
              <a:rPr sz="1000" b="1" spc="305" dirty="0">
                <a:latin typeface="Times New Roman"/>
                <a:cs typeface="Times New Roman"/>
              </a:rPr>
              <a:t>   </a:t>
            </a:r>
            <a:r>
              <a:rPr sz="1000" b="1" spc="-50" dirty="0">
                <a:latin typeface="Times New Roman"/>
                <a:cs typeface="Times New Roman"/>
              </a:rPr>
              <a:t>2</a:t>
            </a:r>
            <a:endParaRPr sz="1000" dirty="0">
              <a:latin typeface="Times New Roman"/>
              <a:cs typeface="Times New Roman"/>
            </a:endParaRPr>
          </a:p>
          <a:p>
            <a:pPr marL="351155" lvl="1" indent="-186055">
              <a:lnSpc>
                <a:spcPts val="1150"/>
              </a:lnSpc>
              <a:buAutoNum type="arabicPeriod"/>
              <a:tabLst>
                <a:tab pos="351155" algn="l"/>
              </a:tabLst>
            </a:pPr>
            <a:r>
              <a:rPr sz="1000" b="1" spc="-10" dirty="0">
                <a:latin typeface="Times New Roman"/>
                <a:cs typeface="Times New Roman"/>
              </a:rPr>
              <a:t>D</a:t>
            </a:r>
            <a:r>
              <a:rPr sz="800" b="1" spc="-10" dirty="0">
                <a:latin typeface="Times New Roman"/>
                <a:cs typeface="Times New Roman"/>
              </a:rPr>
              <a:t>EFINITIONS</a:t>
            </a:r>
            <a:r>
              <a:rPr sz="1000" b="1" spc="-10" dirty="0">
                <a:latin typeface="Times New Roman"/>
                <a:cs typeface="Times New Roman"/>
              </a:rPr>
              <a:t>,</a:t>
            </a:r>
            <a:r>
              <a:rPr sz="1000" b="1" spc="170" dirty="0">
                <a:latin typeface="Times New Roman"/>
                <a:cs typeface="Times New Roman"/>
              </a:rPr>
              <a:t> </a:t>
            </a:r>
            <a:r>
              <a:rPr sz="1000" b="1" spc="-10" dirty="0">
                <a:latin typeface="Times New Roman"/>
                <a:cs typeface="Times New Roman"/>
              </a:rPr>
              <a:t>A</a:t>
            </a:r>
            <a:r>
              <a:rPr sz="800" b="1" spc="-10" dirty="0">
                <a:latin typeface="Times New Roman"/>
                <a:cs typeface="Times New Roman"/>
              </a:rPr>
              <a:t>CRONYMS</a:t>
            </a:r>
            <a:r>
              <a:rPr sz="1000" b="1" spc="-10" dirty="0">
                <a:latin typeface="Times New Roman"/>
                <a:cs typeface="Times New Roman"/>
              </a:rPr>
              <a:t>,</a:t>
            </a:r>
            <a:r>
              <a:rPr sz="1000" b="1" spc="225" dirty="0">
                <a:latin typeface="Times New Roman"/>
                <a:cs typeface="Times New Roman"/>
              </a:rPr>
              <a:t> </a:t>
            </a:r>
            <a:r>
              <a:rPr sz="800" b="1" dirty="0">
                <a:latin typeface="Times New Roman"/>
                <a:cs typeface="Times New Roman"/>
              </a:rPr>
              <a:t>AND</a:t>
            </a:r>
            <a:r>
              <a:rPr sz="800" b="1" spc="225" dirty="0">
                <a:latin typeface="Times New Roman"/>
                <a:cs typeface="Times New Roman"/>
              </a:rPr>
              <a:t> </a:t>
            </a:r>
            <a:r>
              <a:rPr sz="1000" b="1" dirty="0">
                <a:latin typeface="Times New Roman"/>
                <a:cs typeface="Times New Roman"/>
              </a:rPr>
              <a:t>A</a:t>
            </a:r>
            <a:r>
              <a:rPr sz="800" b="1" dirty="0">
                <a:latin typeface="Times New Roman"/>
                <a:cs typeface="Times New Roman"/>
              </a:rPr>
              <a:t>BBREVIATIONS</a:t>
            </a:r>
            <a:r>
              <a:rPr sz="1000" b="1" dirty="0">
                <a:latin typeface="Times New Roman"/>
                <a:cs typeface="Times New Roman"/>
              </a:rPr>
              <a:t>.........................................................................................</a:t>
            </a:r>
            <a:r>
              <a:rPr sz="1000" b="1" spc="25" dirty="0">
                <a:latin typeface="Times New Roman"/>
                <a:cs typeface="Times New Roman"/>
              </a:rPr>
              <a:t> </a:t>
            </a:r>
            <a:r>
              <a:rPr sz="1000" b="1" spc="-50" dirty="0">
                <a:latin typeface="Times New Roman"/>
                <a:cs typeface="Times New Roman"/>
              </a:rPr>
              <a:t>3</a:t>
            </a:r>
            <a:endParaRPr sz="1000" dirty="0">
              <a:latin typeface="Times New Roman"/>
              <a:cs typeface="Times New Roman"/>
            </a:endParaRPr>
          </a:p>
          <a:p>
            <a:pPr marL="351155" lvl="1" indent="-186055">
              <a:lnSpc>
                <a:spcPts val="1175"/>
              </a:lnSpc>
              <a:buAutoNum type="arabicPeriod"/>
              <a:tabLst>
                <a:tab pos="351155" algn="l"/>
              </a:tabLst>
            </a:pPr>
            <a:r>
              <a:rPr sz="1000" b="1" dirty="0">
                <a:latin typeface="Times New Roman"/>
                <a:cs typeface="Times New Roman"/>
              </a:rPr>
              <a:t>O</a:t>
            </a:r>
            <a:r>
              <a:rPr sz="800" b="1" dirty="0">
                <a:latin typeface="Times New Roman"/>
                <a:cs typeface="Times New Roman"/>
              </a:rPr>
              <a:t>VERVIEW</a:t>
            </a:r>
            <a:r>
              <a:rPr sz="800" b="1" spc="-10" dirty="0">
                <a:latin typeface="Times New Roman"/>
                <a:cs typeface="Times New Roman"/>
              </a:rPr>
              <a:t> </a:t>
            </a:r>
            <a:r>
              <a:rPr sz="1000" b="1" spc="10" dirty="0">
                <a:latin typeface="Times New Roman"/>
                <a:cs typeface="Times New Roman"/>
              </a:rPr>
              <a:t>..................................................................................................................................................</a:t>
            </a:r>
            <a:r>
              <a:rPr sz="1000" b="1" spc="-120" dirty="0">
                <a:latin typeface="Times New Roman"/>
                <a:cs typeface="Times New Roman"/>
              </a:rPr>
              <a:t> </a:t>
            </a:r>
            <a:r>
              <a:rPr lang="en-US" sz="1000" b="1" spc="-50" dirty="0">
                <a:latin typeface="Times New Roman"/>
                <a:cs typeface="Times New Roman"/>
              </a:rPr>
              <a:t>4</a:t>
            </a:r>
            <a:endParaRPr sz="1000" dirty="0">
              <a:latin typeface="Times New Roman"/>
              <a:cs typeface="Times New Roman"/>
            </a:endParaRPr>
          </a:p>
          <a:p>
            <a:pPr marL="140335" indent="-127635">
              <a:lnSpc>
                <a:spcPct val="100000"/>
              </a:lnSpc>
              <a:spcBef>
                <a:spcPts val="550"/>
              </a:spcBef>
              <a:buAutoNum type="arabicPeriod"/>
              <a:tabLst>
                <a:tab pos="140335" algn="l"/>
              </a:tabLst>
            </a:pPr>
            <a:r>
              <a:rPr sz="1000" b="1" dirty="0">
                <a:latin typeface="Times New Roman"/>
                <a:cs typeface="Times New Roman"/>
              </a:rPr>
              <a:t>GENERAL</a:t>
            </a:r>
            <a:r>
              <a:rPr sz="1000" b="1" spc="235" dirty="0">
                <a:latin typeface="Times New Roman"/>
                <a:cs typeface="Times New Roman"/>
              </a:rPr>
              <a:t>  </a:t>
            </a:r>
            <a:r>
              <a:rPr sz="1000" b="1" dirty="0">
                <a:latin typeface="Times New Roman"/>
                <a:cs typeface="Times New Roman"/>
              </a:rPr>
              <a:t>DESCRIPTION.............................................................................................................................</a:t>
            </a:r>
            <a:r>
              <a:rPr sz="1000" b="1" spc="295" dirty="0">
                <a:latin typeface="Times New Roman"/>
                <a:cs typeface="Times New Roman"/>
              </a:rPr>
              <a:t> </a:t>
            </a:r>
            <a:r>
              <a:rPr lang="en-US" sz="1000" b="1" spc="-50" dirty="0">
                <a:latin typeface="Times New Roman"/>
                <a:cs typeface="Times New Roman"/>
              </a:rPr>
              <a:t>5</a:t>
            </a:r>
            <a:endParaRPr sz="1000" dirty="0">
              <a:latin typeface="Times New Roman"/>
              <a:cs typeface="Times New Roman"/>
            </a:endParaRPr>
          </a:p>
          <a:p>
            <a:pPr marL="351155" lvl="1" indent="-186055">
              <a:lnSpc>
                <a:spcPts val="1175"/>
              </a:lnSpc>
              <a:spcBef>
                <a:spcPts val="555"/>
              </a:spcBef>
              <a:buAutoNum type="arabicPeriod"/>
              <a:tabLst>
                <a:tab pos="351155" algn="l"/>
              </a:tabLst>
            </a:pPr>
            <a:r>
              <a:rPr sz="1000" b="1" spc="-10" dirty="0">
                <a:latin typeface="Times New Roman"/>
                <a:cs typeface="Times New Roman"/>
              </a:rPr>
              <a:t>P</a:t>
            </a:r>
            <a:r>
              <a:rPr sz="800" b="1" spc="-10" dirty="0">
                <a:latin typeface="Times New Roman"/>
                <a:cs typeface="Times New Roman"/>
              </a:rPr>
              <a:t>RODUCT</a:t>
            </a:r>
            <a:r>
              <a:rPr sz="800" b="1" spc="405" dirty="0">
                <a:latin typeface="Times New Roman"/>
                <a:cs typeface="Times New Roman"/>
              </a:rPr>
              <a:t> </a:t>
            </a:r>
            <a:r>
              <a:rPr sz="1000" b="1" dirty="0">
                <a:latin typeface="Times New Roman"/>
                <a:cs typeface="Times New Roman"/>
              </a:rPr>
              <a:t>P</a:t>
            </a:r>
            <a:r>
              <a:rPr sz="800" b="1" dirty="0">
                <a:latin typeface="Times New Roman"/>
                <a:cs typeface="Times New Roman"/>
              </a:rPr>
              <a:t>ERSPECTIVE</a:t>
            </a:r>
            <a:r>
              <a:rPr sz="800" b="1" spc="170" dirty="0">
                <a:latin typeface="Times New Roman"/>
                <a:cs typeface="Times New Roman"/>
              </a:rPr>
              <a:t>  </a:t>
            </a:r>
            <a:r>
              <a:rPr sz="1000" b="1" dirty="0">
                <a:latin typeface="Times New Roman"/>
                <a:cs typeface="Times New Roman"/>
              </a:rPr>
              <a:t>..............................................................................................................................</a:t>
            </a:r>
            <a:r>
              <a:rPr sz="1000" b="1" spc="160" dirty="0">
                <a:latin typeface="Times New Roman"/>
                <a:cs typeface="Times New Roman"/>
              </a:rPr>
              <a:t> </a:t>
            </a:r>
            <a:r>
              <a:rPr lang="en-US" sz="1000" b="1" spc="-50" dirty="0">
                <a:latin typeface="Times New Roman"/>
                <a:cs typeface="Times New Roman"/>
              </a:rPr>
              <a:t>5</a:t>
            </a:r>
            <a:endParaRPr sz="1000" dirty="0">
              <a:latin typeface="Times New Roman"/>
              <a:cs typeface="Times New Roman"/>
            </a:endParaRPr>
          </a:p>
          <a:p>
            <a:pPr marL="351155" lvl="1" indent="-186055">
              <a:lnSpc>
                <a:spcPts val="1150"/>
              </a:lnSpc>
              <a:buAutoNum type="arabicPeriod"/>
              <a:tabLst>
                <a:tab pos="351155" algn="l"/>
              </a:tabLst>
            </a:pPr>
            <a:r>
              <a:rPr sz="1000" b="1" spc="-10" dirty="0">
                <a:latin typeface="Times New Roman"/>
                <a:cs typeface="Times New Roman"/>
              </a:rPr>
              <a:t>P</a:t>
            </a:r>
            <a:r>
              <a:rPr sz="800" b="1" spc="-10" dirty="0">
                <a:latin typeface="Times New Roman"/>
                <a:cs typeface="Times New Roman"/>
              </a:rPr>
              <a:t>RODUCT</a:t>
            </a:r>
            <a:r>
              <a:rPr sz="800" b="1" spc="290" dirty="0">
                <a:latin typeface="Times New Roman"/>
                <a:cs typeface="Times New Roman"/>
              </a:rPr>
              <a:t>  </a:t>
            </a:r>
            <a:r>
              <a:rPr sz="1000" b="1" dirty="0">
                <a:latin typeface="Times New Roman"/>
                <a:cs typeface="Times New Roman"/>
              </a:rPr>
              <a:t>F</a:t>
            </a:r>
            <a:r>
              <a:rPr sz="800" b="1" dirty="0">
                <a:latin typeface="Times New Roman"/>
                <a:cs typeface="Times New Roman"/>
              </a:rPr>
              <a:t>UNCTIONS</a:t>
            </a:r>
            <a:r>
              <a:rPr sz="1000" b="1" dirty="0">
                <a:latin typeface="Times New Roman"/>
                <a:cs typeface="Times New Roman"/>
              </a:rPr>
              <a:t>..................................................................................................................................</a:t>
            </a:r>
            <a:r>
              <a:rPr sz="1000" b="1" spc="415" dirty="0">
                <a:latin typeface="Times New Roman"/>
                <a:cs typeface="Times New Roman"/>
              </a:rPr>
              <a:t> </a:t>
            </a:r>
            <a:r>
              <a:rPr lang="en-US" sz="1000" b="1" spc="-50" dirty="0">
                <a:latin typeface="Times New Roman"/>
                <a:cs typeface="Times New Roman"/>
              </a:rPr>
              <a:t>6</a:t>
            </a:r>
            <a:endParaRPr sz="1000" dirty="0">
              <a:latin typeface="Times New Roman"/>
              <a:cs typeface="Times New Roman"/>
            </a:endParaRPr>
          </a:p>
          <a:p>
            <a:pPr marL="351155" lvl="1" indent="-186055">
              <a:lnSpc>
                <a:spcPts val="1140"/>
              </a:lnSpc>
              <a:buAutoNum type="arabicPeriod"/>
              <a:tabLst>
                <a:tab pos="351155" algn="l"/>
              </a:tabLst>
            </a:pPr>
            <a:r>
              <a:rPr sz="1000" b="1" spc="-10" dirty="0">
                <a:latin typeface="Times New Roman"/>
                <a:cs typeface="Times New Roman"/>
              </a:rPr>
              <a:t>U</a:t>
            </a:r>
            <a:r>
              <a:rPr sz="800" b="1" spc="-10" dirty="0">
                <a:latin typeface="Times New Roman"/>
                <a:cs typeface="Times New Roman"/>
              </a:rPr>
              <a:t>SER</a:t>
            </a:r>
            <a:r>
              <a:rPr sz="800" b="1" spc="195" dirty="0">
                <a:latin typeface="Times New Roman"/>
                <a:cs typeface="Times New Roman"/>
              </a:rPr>
              <a:t>  </a:t>
            </a:r>
            <a:r>
              <a:rPr sz="1000" b="1" spc="-10" dirty="0">
                <a:latin typeface="Times New Roman"/>
                <a:cs typeface="Times New Roman"/>
              </a:rPr>
              <a:t>C</a:t>
            </a:r>
            <a:r>
              <a:rPr sz="800" b="1" spc="-10" dirty="0">
                <a:latin typeface="Times New Roman"/>
                <a:cs typeface="Times New Roman"/>
              </a:rPr>
              <a:t>HARACTERISTICS</a:t>
            </a:r>
            <a:r>
              <a:rPr sz="800" b="1" spc="190" dirty="0">
                <a:latin typeface="Times New Roman"/>
                <a:cs typeface="Times New Roman"/>
              </a:rPr>
              <a:t> </a:t>
            </a:r>
            <a:r>
              <a:rPr sz="1000" b="1" dirty="0">
                <a:latin typeface="Times New Roman"/>
                <a:cs typeface="Times New Roman"/>
              </a:rPr>
              <a:t>.............................................................................................................................</a:t>
            </a:r>
            <a:r>
              <a:rPr sz="1000" b="1" spc="275" dirty="0">
                <a:latin typeface="Times New Roman"/>
                <a:cs typeface="Times New Roman"/>
              </a:rPr>
              <a:t> </a:t>
            </a:r>
            <a:r>
              <a:rPr lang="en-US" sz="1000" b="1" spc="-50" dirty="0">
                <a:latin typeface="Times New Roman"/>
                <a:cs typeface="Times New Roman"/>
              </a:rPr>
              <a:t>7</a:t>
            </a:r>
            <a:endParaRPr sz="1000" dirty="0">
              <a:latin typeface="Times New Roman"/>
              <a:cs typeface="Times New Roman"/>
            </a:endParaRPr>
          </a:p>
          <a:p>
            <a:pPr marL="351155" lvl="1" indent="-186055">
              <a:lnSpc>
                <a:spcPts val="1140"/>
              </a:lnSpc>
              <a:buAutoNum type="arabicPeriod"/>
              <a:tabLst>
                <a:tab pos="351155" algn="l"/>
              </a:tabLst>
            </a:pPr>
            <a:r>
              <a:rPr sz="1000" b="1" spc="-10" dirty="0">
                <a:latin typeface="Times New Roman"/>
                <a:cs typeface="Times New Roman"/>
              </a:rPr>
              <a:t>G</a:t>
            </a:r>
            <a:r>
              <a:rPr sz="800" b="1" spc="-10" dirty="0">
                <a:latin typeface="Times New Roman"/>
                <a:cs typeface="Times New Roman"/>
              </a:rPr>
              <a:t>ENERAL</a:t>
            </a:r>
            <a:r>
              <a:rPr sz="800" b="1" spc="375" dirty="0">
                <a:latin typeface="Times New Roman"/>
                <a:cs typeface="Times New Roman"/>
              </a:rPr>
              <a:t> </a:t>
            </a:r>
            <a:r>
              <a:rPr sz="1000" b="1" dirty="0">
                <a:latin typeface="Times New Roman"/>
                <a:cs typeface="Times New Roman"/>
              </a:rPr>
              <a:t>C</a:t>
            </a:r>
            <a:r>
              <a:rPr sz="800" b="1" dirty="0">
                <a:latin typeface="Times New Roman"/>
                <a:cs typeface="Times New Roman"/>
              </a:rPr>
              <a:t>ONSTRAINTS</a:t>
            </a:r>
            <a:r>
              <a:rPr sz="800" b="1" spc="195" dirty="0">
                <a:latin typeface="Times New Roman"/>
                <a:cs typeface="Times New Roman"/>
              </a:rPr>
              <a:t>  </a:t>
            </a:r>
            <a:r>
              <a:rPr sz="1000" b="1" dirty="0">
                <a:latin typeface="Times New Roman"/>
                <a:cs typeface="Times New Roman"/>
              </a:rPr>
              <a:t>.............................................................................................................................</a:t>
            </a:r>
            <a:r>
              <a:rPr sz="1000" b="1" spc="145" dirty="0">
                <a:latin typeface="Times New Roman"/>
                <a:cs typeface="Times New Roman"/>
              </a:rPr>
              <a:t> </a:t>
            </a:r>
            <a:r>
              <a:rPr lang="en-US" sz="1000" b="1" spc="-50" dirty="0">
                <a:latin typeface="Times New Roman"/>
                <a:cs typeface="Times New Roman"/>
              </a:rPr>
              <a:t>8</a:t>
            </a:r>
            <a:endParaRPr sz="1000" dirty="0">
              <a:latin typeface="Times New Roman"/>
              <a:cs typeface="Times New Roman"/>
            </a:endParaRPr>
          </a:p>
          <a:p>
            <a:pPr marL="351155" lvl="1" indent="-186055">
              <a:lnSpc>
                <a:spcPts val="1175"/>
              </a:lnSpc>
              <a:buAutoNum type="arabicPeriod"/>
              <a:tabLst>
                <a:tab pos="351155" algn="l"/>
              </a:tabLst>
            </a:pPr>
            <a:r>
              <a:rPr sz="1000" b="1" spc="-10" dirty="0">
                <a:latin typeface="Times New Roman"/>
                <a:cs typeface="Times New Roman"/>
              </a:rPr>
              <a:t>A</a:t>
            </a:r>
            <a:r>
              <a:rPr sz="800" b="1" spc="-10" dirty="0">
                <a:latin typeface="Times New Roman"/>
                <a:cs typeface="Times New Roman"/>
              </a:rPr>
              <a:t>SSUMPTIONS</a:t>
            </a:r>
            <a:r>
              <a:rPr sz="800" b="1" spc="254" dirty="0">
                <a:latin typeface="Times New Roman"/>
                <a:cs typeface="Times New Roman"/>
              </a:rPr>
              <a:t> </a:t>
            </a:r>
            <a:r>
              <a:rPr sz="800" b="1" dirty="0">
                <a:latin typeface="Times New Roman"/>
                <a:cs typeface="Times New Roman"/>
              </a:rPr>
              <a:t>AND</a:t>
            </a:r>
            <a:r>
              <a:rPr sz="800" b="1" spc="254" dirty="0">
                <a:latin typeface="Times New Roman"/>
                <a:cs typeface="Times New Roman"/>
              </a:rPr>
              <a:t> </a:t>
            </a:r>
            <a:r>
              <a:rPr sz="1000" b="1" dirty="0">
                <a:latin typeface="Times New Roman"/>
                <a:cs typeface="Times New Roman"/>
              </a:rPr>
              <a:t>D</a:t>
            </a:r>
            <a:r>
              <a:rPr sz="800" b="1" dirty="0">
                <a:latin typeface="Times New Roman"/>
                <a:cs typeface="Times New Roman"/>
              </a:rPr>
              <a:t>EPENDENCIES</a:t>
            </a:r>
            <a:r>
              <a:rPr sz="800" b="1" spc="380" dirty="0">
                <a:latin typeface="Times New Roman"/>
                <a:cs typeface="Times New Roman"/>
              </a:rPr>
              <a:t> </a:t>
            </a:r>
            <a:r>
              <a:rPr sz="1000" b="1" dirty="0">
                <a:latin typeface="Times New Roman"/>
                <a:cs typeface="Times New Roman"/>
              </a:rPr>
              <a:t>.............................................................................................................</a:t>
            </a:r>
            <a:r>
              <a:rPr sz="1000" b="1" spc="40" dirty="0">
                <a:latin typeface="Times New Roman"/>
                <a:cs typeface="Times New Roman"/>
              </a:rPr>
              <a:t> </a:t>
            </a:r>
            <a:r>
              <a:rPr lang="en-US" sz="1000" b="1" spc="-50" dirty="0">
                <a:latin typeface="Times New Roman"/>
                <a:cs typeface="Times New Roman"/>
              </a:rPr>
              <a:t>9</a:t>
            </a:r>
            <a:endParaRPr sz="1000" dirty="0">
              <a:latin typeface="Times New Roman"/>
              <a:cs typeface="Times New Roman"/>
            </a:endParaRPr>
          </a:p>
          <a:p>
            <a:pPr marL="130175" marR="5715" indent="-130175" algn="r">
              <a:lnSpc>
                <a:spcPct val="100000"/>
              </a:lnSpc>
              <a:spcBef>
                <a:spcPts val="550"/>
              </a:spcBef>
              <a:buAutoNum type="arabicPeriod"/>
              <a:tabLst>
                <a:tab pos="130175" algn="l"/>
              </a:tabLst>
            </a:pPr>
            <a:r>
              <a:rPr sz="1000" b="1" spc="-10" dirty="0">
                <a:latin typeface="Times New Roman"/>
                <a:cs typeface="Times New Roman"/>
              </a:rPr>
              <a:t>SPECIFIC</a:t>
            </a:r>
            <a:r>
              <a:rPr sz="1000" b="1" spc="240" dirty="0">
                <a:latin typeface="Times New Roman"/>
                <a:cs typeface="Times New Roman"/>
              </a:rPr>
              <a:t>  </a:t>
            </a:r>
            <a:r>
              <a:rPr sz="1000" b="1" dirty="0">
                <a:latin typeface="Times New Roman"/>
                <a:cs typeface="Times New Roman"/>
              </a:rPr>
              <a:t>REQUIREMENTS.......................................................................................................................</a:t>
            </a:r>
            <a:r>
              <a:rPr sz="1000" b="1" spc="360" dirty="0">
                <a:latin typeface="Times New Roman"/>
                <a:cs typeface="Times New Roman"/>
              </a:rPr>
              <a:t> </a:t>
            </a:r>
            <a:r>
              <a:rPr sz="1000" b="1" spc="-25" dirty="0">
                <a:latin typeface="Times New Roman"/>
                <a:cs typeface="Times New Roman"/>
              </a:rPr>
              <a:t>10</a:t>
            </a:r>
            <a:endParaRPr sz="1000" dirty="0">
              <a:latin typeface="Times New Roman"/>
              <a:cs typeface="Times New Roman"/>
            </a:endParaRPr>
          </a:p>
          <a:p>
            <a:pPr marL="186055" marR="5715" lvl="1" indent="-186055" algn="r">
              <a:lnSpc>
                <a:spcPts val="1175"/>
              </a:lnSpc>
              <a:spcBef>
                <a:spcPts val="555"/>
              </a:spcBef>
              <a:buAutoNum type="arabicPeriod"/>
              <a:tabLst>
                <a:tab pos="186055" algn="l"/>
              </a:tabLst>
            </a:pPr>
            <a:r>
              <a:rPr sz="1000" b="1" spc="-10" dirty="0">
                <a:latin typeface="Times New Roman"/>
                <a:cs typeface="Times New Roman"/>
              </a:rPr>
              <a:t>E</a:t>
            </a:r>
            <a:r>
              <a:rPr sz="800" b="1" spc="-10" dirty="0">
                <a:latin typeface="Times New Roman"/>
                <a:cs typeface="Times New Roman"/>
              </a:rPr>
              <a:t>XTERNAL</a:t>
            </a:r>
            <a:r>
              <a:rPr sz="800" b="1" spc="355" dirty="0">
                <a:latin typeface="Times New Roman"/>
                <a:cs typeface="Times New Roman"/>
              </a:rPr>
              <a:t> </a:t>
            </a:r>
            <a:r>
              <a:rPr sz="1000" b="1" spc="-10" dirty="0">
                <a:latin typeface="Times New Roman"/>
                <a:cs typeface="Times New Roman"/>
              </a:rPr>
              <a:t>I</a:t>
            </a:r>
            <a:r>
              <a:rPr sz="800" b="1" spc="-10" dirty="0">
                <a:latin typeface="Times New Roman"/>
                <a:cs typeface="Times New Roman"/>
              </a:rPr>
              <a:t>NTERFACE</a:t>
            </a:r>
            <a:r>
              <a:rPr sz="800" b="1" spc="310" dirty="0">
                <a:latin typeface="Times New Roman"/>
                <a:cs typeface="Times New Roman"/>
              </a:rPr>
              <a:t> </a:t>
            </a:r>
            <a:r>
              <a:rPr sz="1000" b="1" spc="-10" dirty="0">
                <a:latin typeface="Times New Roman"/>
                <a:cs typeface="Times New Roman"/>
              </a:rPr>
              <a:t>R</a:t>
            </a:r>
            <a:r>
              <a:rPr sz="800" b="1" spc="-10" dirty="0">
                <a:latin typeface="Times New Roman"/>
                <a:cs typeface="Times New Roman"/>
              </a:rPr>
              <a:t>EQUIREMENTS</a:t>
            </a:r>
            <a:r>
              <a:rPr sz="800" b="1" spc="45" dirty="0">
                <a:latin typeface="Times New Roman"/>
                <a:cs typeface="Times New Roman"/>
              </a:rPr>
              <a:t> </a:t>
            </a:r>
            <a:r>
              <a:rPr sz="1000" b="1" dirty="0">
                <a:latin typeface="Times New Roman"/>
                <a:cs typeface="Times New Roman"/>
              </a:rPr>
              <a:t>....................................................................................................</a:t>
            </a:r>
            <a:r>
              <a:rPr sz="1000" b="1" spc="155" dirty="0">
                <a:latin typeface="Times New Roman"/>
                <a:cs typeface="Times New Roman"/>
              </a:rPr>
              <a:t> </a:t>
            </a:r>
            <a:r>
              <a:rPr sz="1000" b="1" spc="-25" dirty="0">
                <a:latin typeface="Times New Roman"/>
                <a:cs typeface="Times New Roman"/>
              </a:rPr>
              <a:t>11</a:t>
            </a:r>
            <a:endParaRPr sz="1000" dirty="0">
              <a:latin typeface="Times New Roman"/>
              <a:cs typeface="Times New Roman"/>
            </a:endParaRPr>
          </a:p>
          <a:p>
            <a:pPr marL="288290" marR="5715" lvl="2" indent="-288290" algn="r">
              <a:lnSpc>
                <a:spcPts val="1150"/>
              </a:lnSpc>
              <a:buAutoNum type="arabicPeriod"/>
              <a:tabLst>
                <a:tab pos="288290" algn="l"/>
              </a:tabLst>
            </a:pPr>
            <a:r>
              <a:rPr sz="1000" b="1" i="1" dirty="0">
                <a:latin typeface="Times New Roman"/>
                <a:cs typeface="Times New Roman"/>
              </a:rPr>
              <a:t>User</a:t>
            </a:r>
            <a:r>
              <a:rPr sz="1000" b="1" i="1" spc="235" dirty="0">
                <a:latin typeface="Times New Roman"/>
                <a:cs typeface="Times New Roman"/>
              </a:rPr>
              <a:t>  </a:t>
            </a:r>
            <a:r>
              <a:rPr sz="1000" b="1" i="1" dirty="0">
                <a:latin typeface="Times New Roman"/>
                <a:cs typeface="Times New Roman"/>
              </a:rPr>
              <a:t>Interfaces...................................................................................................................................</a:t>
            </a:r>
            <a:r>
              <a:rPr sz="1000" b="1" i="1" spc="415" dirty="0">
                <a:latin typeface="Times New Roman"/>
                <a:cs typeface="Times New Roman"/>
              </a:rPr>
              <a:t> </a:t>
            </a:r>
            <a:r>
              <a:rPr sz="1000" b="1" i="1" spc="-25" dirty="0">
                <a:latin typeface="Times New Roman"/>
                <a:cs typeface="Times New Roman"/>
              </a:rPr>
              <a:t>12</a:t>
            </a:r>
            <a:endParaRPr sz="1000" dirty="0">
              <a:latin typeface="Times New Roman"/>
              <a:cs typeface="Times New Roman"/>
            </a:endParaRPr>
          </a:p>
          <a:p>
            <a:pPr marL="285115" marR="5715" lvl="2" indent="-285115" algn="r">
              <a:lnSpc>
                <a:spcPts val="1150"/>
              </a:lnSpc>
              <a:buAutoNum type="arabicPeriod"/>
              <a:tabLst>
                <a:tab pos="285115" algn="l"/>
              </a:tabLst>
            </a:pPr>
            <a:r>
              <a:rPr sz="1000" b="1" i="1" dirty="0">
                <a:latin typeface="Times New Roman"/>
                <a:cs typeface="Times New Roman"/>
              </a:rPr>
              <a:t>Hardware</a:t>
            </a:r>
            <a:r>
              <a:rPr sz="1000" b="1" i="1" spc="175" dirty="0">
                <a:latin typeface="Times New Roman"/>
                <a:cs typeface="Times New Roman"/>
              </a:rPr>
              <a:t>  </a:t>
            </a:r>
            <a:r>
              <a:rPr sz="1000" b="1" i="1" spc="-10" dirty="0">
                <a:latin typeface="Times New Roman"/>
                <a:cs typeface="Times New Roman"/>
              </a:rPr>
              <a:t>Interfaces</a:t>
            </a:r>
            <a:r>
              <a:rPr sz="1000" b="1" i="1" spc="204" dirty="0">
                <a:latin typeface="Times New Roman"/>
                <a:cs typeface="Times New Roman"/>
              </a:rPr>
              <a:t> </a:t>
            </a:r>
            <a:r>
              <a:rPr sz="1000" b="1" i="1" dirty="0">
                <a:latin typeface="Times New Roman"/>
                <a:cs typeface="Times New Roman"/>
              </a:rPr>
              <a:t>..........................................................................................................................</a:t>
            </a:r>
            <a:r>
              <a:rPr sz="1000" b="1" i="1" spc="240" dirty="0">
                <a:latin typeface="Times New Roman"/>
                <a:cs typeface="Times New Roman"/>
              </a:rPr>
              <a:t> </a:t>
            </a:r>
            <a:r>
              <a:rPr sz="1000" b="1" i="1" spc="-25" dirty="0">
                <a:latin typeface="Times New Roman"/>
                <a:cs typeface="Times New Roman"/>
              </a:rPr>
              <a:t>13</a:t>
            </a:r>
            <a:endParaRPr sz="1000" dirty="0">
              <a:latin typeface="Times New Roman"/>
              <a:cs typeface="Times New Roman"/>
            </a:endParaRPr>
          </a:p>
          <a:p>
            <a:pPr marL="288925" marR="5715" lvl="2" indent="-288925" algn="r">
              <a:lnSpc>
                <a:spcPts val="1155"/>
              </a:lnSpc>
              <a:buAutoNum type="arabicPeriod"/>
              <a:tabLst>
                <a:tab pos="288925" algn="l"/>
              </a:tabLst>
            </a:pPr>
            <a:r>
              <a:rPr sz="1000" b="1" i="1" dirty="0">
                <a:latin typeface="Times New Roman"/>
                <a:cs typeface="Times New Roman"/>
              </a:rPr>
              <a:t>Software</a:t>
            </a:r>
            <a:r>
              <a:rPr sz="1000" b="1" i="1" spc="190" dirty="0">
                <a:latin typeface="Times New Roman"/>
                <a:cs typeface="Times New Roman"/>
              </a:rPr>
              <a:t>  </a:t>
            </a:r>
            <a:r>
              <a:rPr sz="1000" b="1" i="1" spc="-10" dirty="0">
                <a:latin typeface="Times New Roman"/>
                <a:cs typeface="Times New Roman"/>
              </a:rPr>
              <a:t>Interfaces</a:t>
            </a:r>
            <a:r>
              <a:rPr sz="1000" b="1" i="1" spc="130" dirty="0">
                <a:latin typeface="Times New Roman"/>
                <a:cs typeface="Times New Roman"/>
              </a:rPr>
              <a:t> </a:t>
            </a:r>
            <a:r>
              <a:rPr sz="1000" b="1" i="1" dirty="0">
                <a:latin typeface="Times New Roman"/>
                <a:cs typeface="Times New Roman"/>
              </a:rPr>
              <a:t>............................................................................................................................</a:t>
            </a:r>
            <a:r>
              <a:rPr sz="1000" b="1" i="1" spc="260" dirty="0">
                <a:latin typeface="Times New Roman"/>
                <a:cs typeface="Times New Roman"/>
              </a:rPr>
              <a:t> </a:t>
            </a:r>
            <a:r>
              <a:rPr sz="1000" b="1" i="1" spc="-25" dirty="0">
                <a:latin typeface="Times New Roman"/>
                <a:cs typeface="Times New Roman"/>
              </a:rPr>
              <a:t>15</a:t>
            </a:r>
            <a:endParaRPr sz="1000" dirty="0">
              <a:latin typeface="Times New Roman"/>
              <a:cs typeface="Times New Roman"/>
            </a:endParaRPr>
          </a:p>
          <a:p>
            <a:pPr marL="288290" marR="5715" lvl="2" indent="-288290" algn="r">
              <a:lnSpc>
                <a:spcPts val="1140"/>
              </a:lnSpc>
              <a:buAutoNum type="arabicPeriod"/>
              <a:tabLst>
                <a:tab pos="288290" algn="l"/>
              </a:tabLst>
            </a:pPr>
            <a:r>
              <a:rPr sz="1000" b="1" i="1" dirty="0">
                <a:latin typeface="Times New Roman"/>
                <a:cs typeface="Times New Roman"/>
              </a:rPr>
              <a:t>Communications</a:t>
            </a:r>
            <a:r>
              <a:rPr sz="1000" b="1" i="1" spc="130" dirty="0">
                <a:latin typeface="Times New Roman"/>
                <a:cs typeface="Times New Roman"/>
              </a:rPr>
              <a:t>  </a:t>
            </a:r>
            <a:r>
              <a:rPr sz="1000" b="1" i="1" spc="-10" dirty="0">
                <a:latin typeface="Times New Roman"/>
                <a:cs typeface="Times New Roman"/>
              </a:rPr>
              <a:t>Interfaces</a:t>
            </a:r>
            <a:r>
              <a:rPr sz="1000" b="1" i="1" spc="200" dirty="0">
                <a:latin typeface="Times New Roman"/>
                <a:cs typeface="Times New Roman"/>
              </a:rPr>
              <a:t> </a:t>
            </a:r>
            <a:r>
              <a:rPr sz="1000" b="1" i="1" dirty="0">
                <a:latin typeface="Times New Roman"/>
                <a:cs typeface="Times New Roman"/>
              </a:rPr>
              <a:t>...............................................................................................................</a:t>
            </a:r>
            <a:r>
              <a:rPr sz="1000" b="1" i="1" spc="225" dirty="0">
                <a:latin typeface="Times New Roman"/>
                <a:cs typeface="Times New Roman"/>
              </a:rPr>
              <a:t> </a:t>
            </a:r>
            <a:r>
              <a:rPr sz="1000" b="1" i="1" spc="-25" dirty="0">
                <a:latin typeface="Times New Roman"/>
                <a:cs typeface="Times New Roman"/>
              </a:rPr>
              <a:t>16</a:t>
            </a:r>
            <a:endParaRPr sz="1000" dirty="0">
              <a:latin typeface="Times New Roman"/>
              <a:cs typeface="Times New Roman"/>
            </a:endParaRPr>
          </a:p>
          <a:p>
            <a:pPr marL="186055" marR="5715" lvl="1" indent="-186055" algn="r">
              <a:lnSpc>
                <a:spcPts val="1130"/>
              </a:lnSpc>
              <a:buAutoNum type="arabicPeriod"/>
              <a:tabLst>
                <a:tab pos="186055" algn="l"/>
              </a:tabLst>
            </a:pPr>
            <a:r>
              <a:rPr sz="1000" b="1" spc="-10" dirty="0">
                <a:latin typeface="Times New Roman"/>
                <a:cs typeface="Times New Roman"/>
              </a:rPr>
              <a:t>F</a:t>
            </a:r>
            <a:r>
              <a:rPr sz="800" b="1" spc="-10" dirty="0">
                <a:latin typeface="Times New Roman"/>
                <a:cs typeface="Times New Roman"/>
              </a:rPr>
              <a:t>UNCTIONAL</a:t>
            </a:r>
            <a:r>
              <a:rPr sz="800" b="1" spc="430" dirty="0">
                <a:latin typeface="Times New Roman"/>
                <a:cs typeface="Times New Roman"/>
              </a:rPr>
              <a:t> </a:t>
            </a:r>
            <a:r>
              <a:rPr sz="1000" b="1" spc="-10" dirty="0">
                <a:latin typeface="Times New Roman"/>
                <a:cs typeface="Times New Roman"/>
              </a:rPr>
              <a:t>R</a:t>
            </a:r>
            <a:r>
              <a:rPr sz="800" b="1" spc="-10" dirty="0">
                <a:latin typeface="Times New Roman"/>
                <a:cs typeface="Times New Roman"/>
              </a:rPr>
              <a:t>EQUIREMENTS</a:t>
            </a:r>
            <a:r>
              <a:rPr sz="800" b="1" spc="400" dirty="0">
                <a:latin typeface="Times New Roman"/>
                <a:cs typeface="Times New Roman"/>
              </a:rPr>
              <a:t> </a:t>
            </a:r>
            <a:r>
              <a:rPr sz="1000" b="1" dirty="0">
                <a:latin typeface="Times New Roman"/>
                <a:cs typeface="Times New Roman"/>
              </a:rPr>
              <a:t>...................................................................................................................</a:t>
            </a:r>
            <a:r>
              <a:rPr sz="1000" b="1" spc="254" dirty="0">
                <a:latin typeface="Times New Roman"/>
                <a:cs typeface="Times New Roman"/>
              </a:rPr>
              <a:t> </a:t>
            </a:r>
            <a:r>
              <a:rPr sz="1000" b="1" spc="-25" dirty="0">
                <a:latin typeface="Times New Roman"/>
                <a:cs typeface="Times New Roman"/>
              </a:rPr>
              <a:t>17</a:t>
            </a:r>
            <a:endParaRPr sz="1000" dirty="0">
              <a:latin typeface="Times New Roman"/>
              <a:cs typeface="Times New Roman"/>
            </a:endParaRPr>
          </a:p>
          <a:p>
            <a:pPr marL="285115" marR="5715" lvl="2" indent="-285115" algn="r">
              <a:lnSpc>
                <a:spcPts val="1140"/>
              </a:lnSpc>
              <a:buAutoNum type="arabicPeriod"/>
              <a:tabLst>
                <a:tab pos="285115" algn="l"/>
              </a:tabLst>
            </a:pPr>
            <a:r>
              <a:rPr sz="1000" b="1" i="1" dirty="0">
                <a:latin typeface="Times New Roman"/>
                <a:cs typeface="Times New Roman"/>
              </a:rPr>
              <a:t>&lt;Functional</a:t>
            </a:r>
            <a:r>
              <a:rPr sz="1000" b="1" i="1" spc="-65" dirty="0">
                <a:latin typeface="Times New Roman"/>
                <a:cs typeface="Times New Roman"/>
              </a:rPr>
              <a:t> </a:t>
            </a:r>
            <a:r>
              <a:rPr sz="1000" b="1" i="1" dirty="0">
                <a:latin typeface="Times New Roman"/>
                <a:cs typeface="Times New Roman"/>
              </a:rPr>
              <a:t>Requirement</a:t>
            </a:r>
            <a:r>
              <a:rPr sz="1000" b="1" i="1" spc="-25" dirty="0">
                <a:latin typeface="Times New Roman"/>
                <a:cs typeface="Times New Roman"/>
              </a:rPr>
              <a:t> </a:t>
            </a:r>
            <a:r>
              <a:rPr sz="1000" b="1" i="1" spc="10" dirty="0">
                <a:latin typeface="Times New Roman"/>
                <a:cs typeface="Times New Roman"/>
              </a:rPr>
              <a:t>or</a:t>
            </a:r>
            <a:r>
              <a:rPr sz="1000" b="1" i="1" spc="-55" dirty="0">
                <a:latin typeface="Times New Roman"/>
                <a:cs typeface="Times New Roman"/>
              </a:rPr>
              <a:t> </a:t>
            </a:r>
            <a:r>
              <a:rPr sz="1000" b="1" i="1" dirty="0">
                <a:latin typeface="Times New Roman"/>
                <a:cs typeface="Times New Roman"/>
              </a:rPr>
              <a:t>Feature</a:t>
            </a:r>
            <a:r>
              <a:rPr sz="1000" b="1" i="1" spc="-45" dirty="0">
                <a:latin typeface="Times New Roman"/>
                <a:cs typeface="Times New Roman"/>
              </a:rPr>
              <a:t> </a:t>
            </a:r>
            <a:r>
              <a:rPr sz="1000" b="1" i="1" dirty="0">
                <a:latin typeface="Times New Roman"/>
                <a:cs typeface="Times New Roman"/>
              </a:rPr>
              <a:t>#1&gt;</a:t>
            </a:r>
            <a:r>
              <a:rPr sz="1000" b="1" i="1" spc="-65" dirty="0">
                <a:latin typeface="Times New Roman"/>
                <a:cs typeface="Times New Roman"/>
              </a:rPr>
              <a:t> </a:t>
            </a:r>
            <a:r>
              <a:rPr sz="1000" b="1" i="1" spc="10" dirty="0">
                <a:latin typeface="Times New Roman"/>
                <a:cs typeface="Times New Roman"/>
              </a:rPr>
              <a:t>................................................</a:t>
            </a:r>
            <a:r>
              <a:rPr sz="1000" i="1" spc="10" dirty="0">
                <a:latin typeface="Times New Roman"/>
                <a:cs typeface="Times New Roman"/>
              </a:rPr>
              <a:t>Error!</a:t>
            </a:r>
            <a:r>
              <a:rPr sz="1000" i="1" spc="-25" dirty="0">
                <a:latin typeface="Times New Roman"/>
                <a:cs typeface="Times New Roman"/>
              </a:rPr>
              <a:t> </a:t>
            </a:r>
            <a:r>
              <a:rPr sz="1000" i="1" dirty="0">
                <a:latin typeface="Times New Roman"/>
                <a:cs typeface="Times New Roman"/>
              </a:rPr>
              <a:t>Bookmark</a:t>
            </a:r>
            <a:r>
              <a:rPr sz="1000" i="1" spc="-20" dirty="0">
                <a:latin typeface="Times New Roman"/>
                <a:cs typeface="Times New Roman"/>
              </a:rPr>
              <a:t> </a:t>
            </a:r>
            <a:r>
              <a:rPr sz="1000" i="1" spc="10" dirty="0">
                <a:latin typeface="Times New Roman"/>
                <a:cs typeface="Times New Roman"/>
              </a:rPr>
              <a:t>not</a:t>
            </a:r>
            <a:r>
              <a:rPr sz="1000" i="1" spc="-45"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5115" marR="5715" lvl="2" indent="-285115" algn="r">
              <a:lnSpc>
                <a:spcPts val="1165"/>
              </a:lnSpc>
              <a:buAutoNum type="arabicPeriod"/>
              <a:tabLst>
                <a:tab pos="285115" algn="l"/>
              </a:tabLst>
            </a:pPr>
            <a:r>
              <a:rPr sz="1000" b="1" i="1" dirty="0">
                <a:latin typeface="Times New Roman"/>
                <a:cs typeface="Times New Roman"/>
              </a:rPr>
              <a:t>&lt;Functional</a:t>
            </a:r>
            <a:r>
              <a:rPr sz="1000" b="1" i="1" spc="-65" dirty="0">
                <a:latin typeface="Times New Roman"/>
                <a:cs typeface="Times New Roman"/>
              </a:rPr>
              <a:t> </a:t>
            </a:r>
            <a:r>
              <a:rPr sz="1000" b="1" i="1" dirty="0">
                <a:latin typeface="Times New Roman"/>
                <a:cs typeface="Times New Roman"/>
              </a:rPr>
              <a:t>Requirement</a:t>
            </a:r>
            <a:r>
              <a:rPr sz="1000" b="1" i="1" spc="-25" dirty="0">
                <a:latin typeface="Times New Roman"/>
                <a:cs typeface="Times New Roman"/>
              </a:rPr>
              <a:t> </a:t>
            </a:r>
            <a:r>
              <a:rPr sz="1000" b="1" i="1" spc="10" dirty="0">
                <a:latin typeface="Times New Roman"/>
                <a:cs typeface="Times New Roman"/>
              </a:rPr>
              <a:t>or</a:t>
            </a:r>
            <a:r>
              <a:rPr sz="1000" b="1" i="1" spc="-55" dirty="0">
                <a:latin typeface="Times New Roman"/>
                <a:cs typeface="Times New Roman"/>
              </a:rPr>
              <a:t> </a:t>
            </a:r>
            <a:r>
              <a:rPr sz="1000" b="1" i="1" dirty="0">
                <a:latin typeface="Times New Roman"/>
                <a:cs typeface="Times New Roman"/>
              </a:rPr>
              <a:t>Feature</a:t>
            </a:r>
            <a:r>
              <a:rPr sz="1000" b="1" i="1" spc="-45" dirty="0">
                <a:latin typeface="Times New Roman"/>
                <a:cs typeface="Times New Roman"/>
              </a:rPr>
              <a:t> </a:t>
            </a:r>
            <a:r>
              <a:rPr sz="1000" b="1" i="1" dirty="0">
                <a:latin typeface="Times New Roman"/>
                <a:cs typeface="Times New Roman"/>
              </a:rPr>
              <a:t>#2&gt;</a:t>
            </a:r>
            <a:r>
              <a:rPr sz="1000" b="1" i="1" spc="-65" dirty="0">
                <a:latin typeface="Times New Roman"/>
                <a:cs typeface="Times New Roman"/>
              </a:rPr>
              <a:t> </a:t>
            </a:r>
            <a:r>
              <a:rPr sz="1000" b="1" i="1" spc="10" dirty="0">
                <a:latin typeface="Times New Roman"/>
                <a:cs typeface="Times New Roman"/>
              </a:rPr>
              <a:t>................................................</a:t>
            </a:r>
            <a:r>
              <a:rPr sz="1000" i="1" spc="10" dirty="0">
                <a:latin typeface="Times New Roman"/>
                <a:cs typeface="Times New Roman"/>
              </a:rPr>
              <a:t>Error!</a:t>
            </a:r>
            <a:r>
              <a:rPr sz="1000" i="1" spc="-25" dirty="0">
                <a:latin typeface="Times New Roman"/>
                <a:cs typeface="Times New Roman"/>
              </a:rPr>
              <a:t> </a:t>
            </a:r>
            <a:r>
              <a:rPr sz="1000" i="1" dirty="0">
                <a:latin typeface="Times New Roman"/>
                <a:cs typeface="Times New Roman"/>
              </a:rPr>
              <a:t>Bookmark</a:t>
            </a:r>
            <a:r>
              <a:rPr sz="1000" i="1" spc="-20" dirty="0">
                <a:latin typeface="Times New Roman"/>
                <a:cs typeface="Times New Roman"/>
              </a:rPr>
              <a:t> </a:t>
            </a:r>
            <a:r>
              <a:rPr sz="1000" i="1" spc="10" dirty="0">
                <a:latin typeface="Times New Roman"/>
                <a:cs typeface="Times New Roman"/>
              </a:rPr>
              <a:t>not</a:t>
            </a:r>
            <a:r>
              <a:rPr sz="1000" i="1" spc="-45"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186055" marR="5715" lvl="1" indent="-186055" algn="r">
              <a:lnSpc>
                <a:spcPts val="1150"/>
              </a:lnSpc>
              <a:buAutoNum type="arabicPeriod" startAt="5"/>
              <a:tabLst>
                <a:tab pos="186055" algn="l"/>
              </a:tabLst>
            </a:pPr>
            <a:r>
              <a:rPr sz="1000" b="1" spc="-10" dirty="0">
                <a:latin typeface="Times New Roman"/>
                <a:cs typeface="Times New Roman"/>
              </a:rPr>
              <a:t>N</a:t>
            </a:r>
            <a:r>
              <a:rPr sz="800" b="1" spc="-10" dirty="0">
                <a:latin typeface="Times New Roman"/>
                <a:cs typeface="Times New Roman"/>
              </a:rPr>
              <a:t>ON</a:t>
            </a:r>
            <a:r>
              <a:rPr sz="1000" b="1" spc="-10" dirty="0">
                <a:latin typeface="Times New Roman"/>
                <a:cs typeface="Times New Roman"/>
              </a:rPr>
              <a:t>-F</a:t>
            </a:r>
            <a:r>
              <a:rPr sz="800" b="1" spc="-10" dirty="0">
                <a:latin typeface="Times New Roman"/>
                <a:cs typeface="Times New Roman"/>
              </a:rPr>
              <a:t>UNCTIONAL</a:t>
            </a:r>
            <a:r>
              <a:rPr sz="800" b="1" spc="215" dirty="0">
                <a:latin typeface="Times New Roman"/>
                <a:cs typeface="Times New Roman"/>
              </a:rPr>
              <a:t>  </a:t>
            </a:r>
            <a:r>
              <a:rPr sz="1000" b="1" dirty="0">
                <a:latin typeface="Times New Roman"/>
                <a:cs typeface="Times New Roman"/>
              </a:rPr>
              <a:t>R</a:t>
            </a:r>
            <a:r>
              <a:rPr sz="800" b="1" dirty="0">
                <a:latin typeface="Times New Roman"/>
                <a:cs typeface="Times New Roman"/>
              </a:rPr>
              <a:t>EQUIREMENTS</a:t>
            </a:r>
            <a:r>
              <a:rPr sz="1000" b="1" dirty="0">
                <a:latin typeface="Times New Roman"/>
                <a:cs typeface="Times New Roman"/>
              </a:rPr>
              <a:t>...........................................................................................................</a:t>
            </a:r>
            <a:r>
              <a:rPr sz="1000" b="1" spc="335" dirty="0">
                <a:latin typeface="Times New Roman"/>
                <a:cs typeface="Times New Roman"/>
              </a:rPr>
              <a:t> </a:t>
            </a:r>
            <a:r>
              <a:rPr sz="1000" b="1" spc="-25" dirty="0">
                <a:latin typeface="Times New Roman"/>
                <a:cs typeface="Times New Roman"/>
              </a:rPr>
              <a:t>18</a:t>
            </a:r>
            <a:endParaRPr sz="1000" dirty="0">
              <a:latin typeface="Times New Roman"/>
              <a:cs typeface="Times New Roman"/>
            </a:endParaRPr>
          </a:p>
          <a:p>
            <a:pPr marL="285115" marR="5715" lvl="2" indent="-285115" algn="r">
              <a:lnSpc>
                <a:spcPts val="1140"/>
              </a:lnSpc>
              <a:buAutoNum type="arabicPeriod"/>
              <a:tabLst>
                <a:tab pos="285115" algn="l"/>
              </a:tabLst>
            </a:pPr>
            <a:r>
              <a:rPr sz="1000" b="1" i="1" spc="-10" dirty="0">
                <a:latin typeface="Times New Roman"/>
                <a:cs typeface="Times New Roman"/>
              </a:rPr>
              <a:t>Performance</a:t>
            </a:r>
            <a:r>
              <a:rPr sz="1000" b="1" i="1" spc="95" dirty="0">
                <a:latin typeface="Times New Roman"/>
                <a:cs typeface="Times New Roman"/>
              </a:rPr>
              <a:t> </a:t>
            </a:r>
            <a:r>
              <a:rPr sz="1000" b="1" i="1" dirty="0">
                <a:latin typeface="Times New Roman"/>
                <a:cs typeface="Times New Roman"/>
              </a:rPr>
              <a:t>.............................................................................................</a:t>
            </a:r>
            <a:r>
              <a:rPr sz="1000" i="1" dirty="0">
                <a:latin typeface="Times New Roman"/>
                <a:cs typeface="Times New Roman"/>
              </a:rPr>
              <a:t>Error!</a:t>
            </a:r>
            <a:r>
              <a:rPr sz="1000" i="1" spc="260" dirty="0">
                <a:latin typeface="Times New Roman"/>
                <a:cs typeface="Times New Roman"/>
              </a:rPr>
              <a:t> </a:t>
            </a:r>
            <a:r>
              <a:rPr sz="1000" i="1" dirty="0">
                <a:latin typeface="Times New Roman"/>
                <a:cs typeface="Times New Roman"/>
              </a:rPr>
              <a:t>Bookmark</a:t>
            </a:r>
            <a:r>
              <a:rPr sz="1000" i="1" spc="275" dirty="0">
                <a:latin typeface="Times New Roman"/>
                <a:cs typeface="Times New Roman"/>
              </a:rPr>
              <a:t> </a:t>
            </a:r>
            <a:r>
              <a:rPr sz="1000" i="1" dirty="0">
                <a:latin typeface="Times New Roman"/>
                <a:cs typeface="Times New Roman"/>
              </a:rPr>
              <a:t>not</a:t>
            </a:r>
            <a:r>
              <a:rPr sz="1000" i="1" spc="225"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8290" marR="5715" lvl="2" indent="-288290" algn="r">
              <a:lnSpc>
                <a:spcPts val="1155"/>
              </a:lnSpc>
              <a:buAutoNum type="arabicPeriod"/>
              <a:tabLst>
                <a:tab pos="288290" algn="l"/>
              </a:tabLst>
            </a:pPr>
            <a:r>
              <a:rPr sz="1000" b="1" i="1" dirty="0">
                <a:latin typeface="Times New Roman"/>
                <a:cs typeface="Times New Roman"/>
              </a:rPr>
              <a:t>Reliability..................................................................................................</a:t>
            </a:r>
            <a:r>
              <a:rPr sz="1000" i="1" dirty="0">
                <a:latin typeface="Times New Roman"/>
                <a:cs typeface="Times New Roman"/>
              </a:rPr>
              <a:t>Error!</a:t>
            </a:r>
            <a:r>
              <a:rPr sz="1000" i="1" spc="295" dirty="0">
                <a:latin typeface="Times New Roman"/>
                <a:cs typeface="Times New Roman"/>
              </a:rPr>
              <a:t> </a:t>
            </a:r>
            <a:r>
              <a:rPr sz="1000" i="1" dirty="0">
                <a:latin typeface="Times New Roman"/>
                <a:cs typeface="Times New Roman"/>
              </a:rPr>
              <a:t>Bookmark</a:t>
            </a:r>
            <a:r>
              <a:rPr sz="1000" i="1" spc="320" dirty="0">
                <a:latin typeface="Times New Roman"/>
                <a:cs typeface="Times New Roman"/>
              </a:rPr>
              <a:t> </a:t>
            </a:r>
            <a:r>
              <a:rPr sz="1000" i="1" dirty="0">
                <a:latin typeface="Times New Roman"/>
                <a:cs typeface="Times New Roman"/>
              </a:rPr>
              <a:t>not</a:t>
            </a:r>
            <a:r>
              <a:rPr sz="1000" i="1" spc="270"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8290" marR="5715" lvl="2" indent="-288290" algn="r">
              <a:lnSpc>
                <a:spcPts val="1155"/>
              </a:lnSpc>
              <a:buAutoNum type="arabicPeriod"/>
              <a:tabLst>
                <a:tab pos="288290" algn="l"/>
              </a:tabLst>
            </a:pPr>
            <a:r>
              <a:rPr sz="1000" b="1" i="1" dirty="0">
                <a:latin typeface="Times New Roman"/>
                <a:cs typeface="Times New Roman"/>
              </a:rPr>
              <a:t>Availability................................................................................................</a:t>
            </a:r>
            <a:r>
              <a:rPr sz="1000" i="1" dirty="0">
                <a:latin typeface="Times New Roman"/>
                <a:cs typeface="Times New Roman"/>
              </a:rPr>
              <a:t>Error!</a:t>
            </a:r>
            <a:r>
              <a:rPr sz="1000" i="1" spc="310" dirty="0">
                <a:latin typeface="Times New Roman"/>
                <a:cs typeface="Times New Roman"/>
              </a:rPr>
              <a:t> </a:t>
            </a:r>
            <a:r>
              <a:rPr sz="1000" i="1" dirty="0">
                <a:latin typeface="Times New Roman"/>
                <a:cs typeface="Times New Roman"/>
              </a:rPr>
              <a:t>Bookmark</a:t>
            </a:r>
            <a:r>
              <a:rPr sz="1000" i="1" spc="320" dirty="0">
                <a:latin typeface="Times New Roman"/>
                <a:cs typeface="Times New Roman"/>
              </a:rPr>
              <a:t> </a:t>
            </a:r>
            <a:r>
              <a:rPr sz="1000" i="1" dirty="0">
                <a:latin typeface="Times New Roman"/>
                <a:cs typeface="Times New Roman"/>
              </a:rPr>
              <a:t>not</a:t>
            </a:r>
            <a:r>
              <a:rPr sz="1000" i="1" spc="270"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8290" marR="5715" lvl="2" indent="-288290" algn="r">
              <a:lnSpc>
                <a:spcPts val="1140"/>
              </a:lnSpc>
              <a:buAutoNum type="arabicPeriod"/>
              <a:tabLst>
                <a:tab pos="288290" algn="l"/>
              </a:tabLst>
            </a:pPr>
            <a:r>
              <a:rPr sz="1000" b="1" i="1" dirty="0">
                <a:latin typeface="Times New Roman"/>
                <a:cs typeface="Times New Roman"/>
              </a:rPr>
              <a:t>Security.....................................................................................................</a:t>
            </a:r>
            <a:r>
              <a:rPr sz="1000" i="1" dirty="0">
                <a:latin typeface="Times New Roman"/>
                <a:cs typeface="Times New Roman"/>
              </a:rPr>
              <a:t>Error!</a:t>
            </a:r>
            <a:r>
              <a:rPr sz="1000" i="1" spc="320" dirty="0">
                <a:latin typeface="Times New Roman"/>
                <a:cs typeface="Times New Roman"/>
              </a:rPr>
              <a:t> </a:t>
            </a:r>
            <a:r>
              <a:rPr sz="1000" i="1" dirty="0">
                <a:latin typeface="Times New Roman"/>
                <a:cs typeface="Times New Roman"/>
              </a:rPr>
              <a:t>Bookmark</a:t>
            </a:r>
            <a:r>
              <a:rPr sz="1000" i="1" spc="345" dirty="0">
                <a:latin typeface="Times New Roman"/>
                <a:cs typeface="Times New Roman"/>
              </a:rPr>
              <a:t> </a:t>
            </a:r>
            <a:r>
              <a:rPr sz="1000" i="1" dirty="0">
                <a:latin typeface="Times New Roman"/>
                <a:cs typeface="Times New Roman"/>
              </a:rPr>
              <a:t>not</a:t>
            </a:r>
            <a:r>
              <a:rPr sz="1000" i="1" spc="290"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8290" marR="5715" lvl="2" indent="-288290" algn="r">
              <a:lnSpc>
                <a:spcPts val="1140"/>
              </a:lnSpc>
              <a:buAutoNum type="arabicPeriod"/>
              <a:tabLst>
                <a:tab pos="288290" algn="l"/>
              </a:tabLst>
            </a:pPr>
            <a:r>
              <a:rPr sz="1000" b="1" i="1" spc="-10" dirty="0">
                <a:latin typeface="Times New Roman"/>
                <a:cs typeface="Times New Roman"/>
              </a:rPr>
              <a:t>Maintainability</a:t>
            </a:r>
            <a:r>
              <a:rPr sz="1000" b="1" i="1" spc="185" dirty="0">
                <a:latin typeface="Times New Roman"/>
                <a:cs typeface="Times New Roman"/>
              </a:rPr>
              <a:t> </a:t>
            </a:r>
            <a:r>
              <a:rPr sz="1000" b="1" i="1" dirty="0">
                <a:latin typeface="Times New Roman"/>
                <a:cs typeface="Times New Roman"/>
              </a:rPr>
              <a:t>.........................................................................................</a:t>
            </a:r>
            <a:r>
              <a:rPr sz="1000" i="1" dirty="0">
                <a:latin typeface="Times New Roman"/>
                <a:cs typeface="Times New Roman"/>
              </a:rPr>
              <a:t>Error!</a:t>
            </a:r>
            <a:r>
              <a:rPr sz="1000" i="1" spc="245" dirty="0">
                <a:latin typeface="Times New Roman"/>
                <a:cs typeface="Times New Roman"/>
              </a:rPr>
              <a:t> </a:t>
            </a:r>
            <a:r>
              <a:rPr sz="1000" i="1" dirty="0">
                <a:latin typeface="Times New Roman"/>
                <a:cs typeface="Times New Roman"/>
              </a:rPr>
              <a:t>Bookmark</a:t>
            </a:r>
            <a:r>
              <a:rPr sz="1000" i="1" spc="260" dirty="0">
                <a:latin typeface="Times New Roman"/>
                <a:cs typeface="Times New Roman"/>
              </a:rPr>
              <a:t> </a:t>
            </a:r>
            <a:r>
              <a:rPr sz="1000" i="1" dirty="0">
                <a:latin typeface="Times New Roman"/>
                <a:cs typeface="Times New Roman"/>
              </a:rPr>
              <a:t>not</a:t>
            </a:r>
            <a:r>
              <a:rPr sz="1000" i="1" spc="215"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L="285115" marR="5715" lvl="2" indent="-285115" algn="r">
              <a:lnSpc>
                <a:spcPts val="1165"/>
              </a:lnSpc>
              <a:buAutoNum type="arabicPeriod"/>
              <a:tabLst>
                <a:tab pos="285115" algn="l"/>
              </a:tabLst>
            </a:pPr>
            <a:r>
              <a:rPr sz="1000" b="1" i="1" spc="-10" dirty="0">
                <a:latin typeface="Times New Roman"/>
                <a:cs typeface="Times New Roman"/>
              </a:rPr>
              <a:t>Portability</a:t>
            </a:r>
            <a:r>
              <a:rPr sz="1000" b="1" i="1" spc="105" dirty="0">
                <a:latin typeface="Times New Roman"/>
                <a:cs typeface="Times New Roman"/>
              </a:rPr>
              <a:t> </a:t>
            </a:r>
            <a:r>
              <a:rPr sz="1000" b="1" i="1" dirty="0">
                <a:latin typeface="Times New Roman"/>
                <a:cs typeface="Times New Roman"/>
              </a:rPr>
              <a:t>.................................................................................................</a:t>
            </a:r>
            <a:r>
              <a:rPr sz="1000" i="1" dirty="0">
                <a:latin typeface="Times New Roman"/>
                <a:cs typeface="Times New Roman"/>
              </a:rPr>
              <a:t>Error!</a:t>
            </a:r>
            <a:r>
              <a:rPr sz="1000" i="1" spc="270" dirty="0">
                <a:latin typeface="Times New Roman"/>
                <a:cs typeface="Times New Roman"/>
              </a:rPr>
              <a:t> </a:t>
            </a:r>
            <a:r>
              <a:rPr sz="1000" i="1" dirty="0">
                <a:latin typeface="Times New Roman"/>
                <a:cs typeface="Times New Roman"/>
              </a:rPr>
              <a:t>Bookmark</a:t>
            </a:r>
            <a:r>
              <a:rPr sz="1000" i="1" spc="290" dirty="0">
                <a:latin typeface="Times New Roman"/>
                <a:cs typeface="Times New Roman"/>
              </a:rPr>
              <a:t> </a:t>
            </a:r>
            <a:r>
              <a:rPr sz="1000" i="1" dirty="0">
                <a:latin typeface="Times New Roman"/>
                <a:cs typeface="Times New Roman"/>
              </a:rPr>
              <a:t>not</a:t>
            </a:r>
            <a:r>
              <a:rPr sz="1000" i="1" spc="240" dirty="0">
                <a:latin typeface="Times New Roman"/>
                <a:cs typeface="Times New Roman"/>
              </a:rPr>
              <a:t> </a:t>
            </a:r>
            <a:r>
              <a:rPr sz="1000" i="1" spc="-10" dirty="0">
                <a:latin typeface="Times New Roman"/>
                <a:cs typeface="Times New Roman"/>
              </a:rPr>
              <a:t>defined.</a:t>
            </a:r>
            <a:endParaRPr sz="1000" dirty="0">
              <a:latin typeface="Times New Roman"/>
              <a:cs typeface="Times New Roman"/>
            </a:endParaRPr>
          </a:p>
          <a:p>
            <a:pPr marR="5715" algn="r">
              <a:lnSpc>
                <a:spcPts val="1150"/>
              </a:lnSpc>
            </a:pPr>
            <a:r>
              <a:rPr sz="1000" b="1" dirty="0">
                <a:latin typeface="Times New Roman"/>
                <a:cs typeface="Times New Roman"/>
              </a:rPr>
              <a:t>3.7</a:t>
            </a:r>
            <a:r>
              <a:rPr sz="1000" b="1" spc="305" dirty="0">
                <a:latin typeface="Times New Roman"/>
                <a:cs typeface="Times New Roman"/>
              </a:rPr>
              <a:t> </a:t>
            </a:r>
            <a:r>
              <a:rPr sz="1000" b="1" spc="-10" dirty="0">
                <a:latin typeface="Times New Roman"/>
                <a:cs typeface="Times New Roman"/>
              </a:rPr>
              <a:t>D</a:t>
            </a:r>
            <a:r>
              <a:rPr sz="800" b="1" spc="-10" dirty="0">
                <a:latin typeface="Times New Roman"/>
                <a:cs typeface="Times New Roman"/>
              </a:rPr>
              <a:t>ESIGN</a:t>
            </a:r>
            <a:r>
              <a:rPr sz="800" b="1" spc="434" dirty="0">
                <a:latin typeface="Times New Roman"/>
                <a:cs typeface="Times New Roman"/>
              </a:rPr>
              <a:t> </a:t>
            </a:r>
            <a:r>
              <a:rPr sz="1000" b="1" spc="-10" dirty="0">
                <a:latin typeface="Times New Roman"/>
                <a:cs typeface="Times New Roman"/>
              </a:rPr>
              <a:t>C</a:t>
            </a:r>
            <a:r>
              <a:rPr sz="800" b="1" spc="-10" dirty="0">
                <a:latin typeface="Times New Roman"/>
                <a:cs typeface="Times New Roman"/>
              </a:rPr>
              <a:t>ONSTRAINTS</a:t>
            </a:r>
            <a:r>
              <a:rPr sz="800" b="1" spc="125" dirty="0">
                <a:latin typeface="Times New Roman"/>
                <a:cs typeface="Times New Roman"/>
              </a:rPr>
              <a:t> </a:t>
            </a:r>
            <a:r>
              <a:rPr sz="1000" b="1" dirty="0">
                <a:latin typeface="Times New Roman"/>
                <a:cs typeface="Times New Roman"/>
              </a:rPr>
              <a:t>...............................................................................................................................</a:t>
            </a:r>
            <a:r>
              <a:rPr sz="1000" b="1" spc="195" dirty="0">
                <a:latin typeface="Times New Roman"/>
                <a:cs typeface="Times New Roman"/>
              </a:rPr>
              <a:t> </a:t>
            </a:r>
            <a:r>
              <a:rPr sz="1000" b="1" spc="-25" dirty="0">
                <a:latin typeface="Times New Roman"/>
                <a:cs typeface="Times New Roman"/>
              </a:rPr>
              <a:t>19</a:t>
            </a:r>
            <a:endParaRPr sz="1000" dirty="0">
              <a:latin typeface="Times New Roman"/>
              <a:cs typeface="Times New Roman"/>
            </a:endParaRPr>
          </a:p>
          <a:p>
            <a:pPr marL="165100">
              <a:lnSpc>
                <a:spcPts val="1165"/>
              </a:lnSpc>
            </a:pPr>
            <a:r>
              <a:rPr sz="1000" b="1" dirty="0">
                <a:latin typeface="Times New Roman"/>
                <a:cs typeface="Times New Roman"/>
              </a:rPr>
              <a:t>3.9</a:t>
            </a:r>
            <a:r>
              <a:rPr sz="1000" b="1" spc="45" dirty="0">
                <a:latin typeface="Times New Roman"/>
                <a:cs typeface="Times New Roman"/>
              </a:rPr>
              <a:t> </a:t>
            </a:r>
            <a:r>
              <a:rPr sz="1000" b="1" dirty="0">
                <a:latin typeface="Times New Roman"/>
                <a:cs typeface="Times New Roman"/>
              </a:rPr>
              <a:t>O</a:t>
            </a:r>
            <a:r>
              <a:rPr sz="800" b="1" dirty="0">
                <a:latin typeface="Times New Roman"/>
                <a:cs typeface="Times New Roman"/>
              </a:rPr>
              <a:t>THER</a:t>
            </a:r>
            <a:r>
              <a:rPr sz="800" b="1" spc="100" dirty="0">
                <a:latin typeface="Times New Roman"/>
                <a:cs typeface="Times New Roman"/>
              </a:rPr>
              <a:t> </a:t>
            </a:r>
            <a:r>
              <a:rPr sz="1000" b="1" spc="-10" dirty="0">
                <a:latin typeface="Times New Roman"/>
                <a:cs typeface="Times New Roman"/>
              </a:rPr>
              <a:t>R</a:t>
            </a:r>
            <a:r>
              <a:rPr sz="800" b="1" spc="-10" dirty="0">
                <a:latin typeface="Times New Roman"/>
                <a:cs typeface="Times New Roman"/>
              </a:rPr>
              <a:t>EQUIREMENTS</a:t>
            </a:r>
            <a:r>
              <a:rPr sz="800" b="1" spc="200" dirty="0">
                <a:latin typeface="Times New Roman"/>
                <a:cs typeface="Times New Roman"/>
              </a:rPr>
              <a:t> </a:t>
            </a:r>
            <a:r>
              <a:rPr sz="1000" b="1" dirty="0">
                <a:latin typeface="Times New Roman"/>
                <a:cs typeface="Times New Roman"/>
              </a:rPr>
              <a:t>............................................................................</a:t>
            </a:r>
            <a:r>
              <a:rPr sz="1000" dirty="0">
                <a:latin typeface="Times New Roman"/>
                <a:cs typeface="Times New Roman"/>
              </a:rPr>
              <a:t>E</a:t>
            </a:r>
            <a:r>
              <a:rPr sz="800" dirty="0">
                <a:latin typeface="Times New Roman"/>
                <a:cs typeface="Times New Roman"/>
              </a:rPr>
              <a:t>RROR</a:t>
            </a:r>
            <a:r>
              <a:rPr sz="1000" dirty="0">
                <a:latin typeface="Times New Roman"/>
                <a:cs typeface="Times New Roman"/>
              </a:rPr>
              <a:t>!</a:t>
            </a:r>
            <a:r>
              <a:rPr sz="1000" spc="40" dirty="0">
                <a:latin typeface="Times New Roman"/>
                <a:cs typeface="Times New Roman"/>
              </a:rPr>
              <a:t> </a:t>
            </a:r>
            <a:r>
              <a:rPr sz="1000" dirty="0">
                <a:latin typeface="Times New Roman"/>
                <a:cs typeface="Times New Roman"/>
              </a:rPr>
              <a:t>B</a:t>
            </a:r>
            <a:r>
              <a:rPr sz="800" dirty="0">
                <a:latin typeface="Times New Roman"/>
                <a:cs typeface="Times New Roman"/>
              </a:rPr>
              <a:t>OOKMARK</a:t>
            </a:r>
            <a:r>
              <a:rPr sz="800" spc="90" dirty="0">
                <a:latin typeface="Times New Roman"/>
                <a:cs typeface="Times New Roman"/>
              </a:rPr>
              <a:t> </a:t>
            </a:r>
            <a:r>
              <a:rPr sz="800" dirty="0">
                <a:latin typeface="Times New Roman"/>
                <a:cs typeface="Times New Roman"/>
              </a:rPr>
              <a:t>NOT</a:t>
            </a:r>
            <a:r>
              <a:rPr sz="800" spc="125" dirty="0">
                <a:latin typeface="Times New Roman"/>
                <a:cs typeface="Times New Roman"/>
              </a:rPr>
              <a:t> </a:t>
            </a:r>
            <a:r>
              <a:rPr sz="800" spc="-10" dirty="0">
                <a:latin typeface="Times New Roman"/>
                <a:cs typeface="Times New Roman"/>
              </a:rPr>
              <a:t>DEFINED</a:t>
            </a:r>
            <a:r>
              <a:rPr sz="1000" spc="-10" dirty="0">
                <a:latin typeface="Times New Roman"/>
                <a:cs typeface="Times New Roman"/>
              </a:rPr>
              <a:t>.</a:t>
            </a:r>
            <a:endParaRPr sz="1000" dirty="0">
              <a:latin typeface="Times New Roman"/>
              <a:cs typeface="Times New Roman"/>
            </a:endParaRPr>
          </a:p>
          <a:p>
            <a:pPr marL="130175" marR="5715" indent="-130175" algn="r">
              <a:lnSpc>
                <a:spcPct val="100000"/>
              </a:lnSpc>
              <a:spcBef>
                <a:spcPts val="575"/>
              </a:spcBef>
              <a:buAutoNum type="arabicPeriod" startAt="4"/>
              <a:tabLst>
                <a:tab pos="130175" algn="l"/>
              </a:tabLst>
            </a:pPr>
            <a:r>
              <a:rPr sz="1000" b="1" dirty="0">
                <a:latin typeface="Times New Roman"/>
                <a:cs typeface="Times New Roman"/>
              </a:rPr>
              <a:t>ANALYSIS</a:t>
            </a:r>
            <a:r>
              <a:rPr sz="1000" b="1" spc="185" dirty="0">
                <a:latin typeface="Times New Roman"/>
                <a:cs typeface="Times New Roman"/>
              </a:rPr>
              <a:t>  </a:t>
            </a:r>
            <a:r>
              <a:rPr sz="1000" b="1" spc="-10" dirty="0">
                <a:latin typeface="Times New Roman"/>
                <a:cs typeface="Times New Roman"/>
              </a:rPr>
              <a:t>MODELS</a:t>
            </a:r>
            <a:r>
              <a:rPr sz="1000" b="1" spc="110" dirty="0">
                <a:latin typeface="Times New Roman"/>
                <a:cs typeface="Times New Roman"/>
              </a:rPr>
              <a:t> </a:t>
            </a:r>
            <a:r>
              <a:rPr sz="1000" b="1" dirty="0">
                <a:latin typeface="Times New Roman"/>
                <a:cs typeface="Times New Roman"/>
              </a:rPr>
              <a:t>....................................................................................................................................</a:t>
            </a:r>
            <a:r>
              <a:rPr sz="1000" b="1" spc="335" dirty="0">
                <a:latin typeface="Times New Roman"/>
                <a:cs typeface="Times New Roman"/>
              </a:rPr>
              <a:t> </a:t>
            </a:r>
            <a:r>
              <a:rPr sz="1000" b="1" spc="-25" dirty="0">
                <a:latin typeface="Times New Roman"/>
                <a:cs typeface="Times New Roman"/>
              </a:rPr>
              <a:t>21</a:t>
            </a:r>
            <a:endParaRPr sz="1000" dirty="0">
              <a:latin typeface="Times New Roman"/>
              <a:cs typeface="Times New Roman"/>
            </a:endParaRPr>
          </a:p>
          <a:p>
            <a:pPr marL="186055" marR="5715" lvl="1" indent="-186055" algn="r">
              <a:lnSpc>
                <a:spcPct val="100000"/>
              </a:lnSpc>
              <a:spcBef>
                <a:spcPts val="555"/>
              </a:spcBef>
              <a:buAutoNum type="arabicPeriod"/>
              <a:tabLst>
                <a:tab pos="186055" algn="l"/>
              </a:tabLst>
            </a:pPr>
            <a:r>
              <a:rPr sz="1000" b="1" dirty="0">
                <a:latin typeface="Times New Roman"/>
                <a:cs typeface="Times New Roman"/>
              </a:rPr>
              <a:t>D</a:t>
            </a:r>
            <a:r>
              <a:rPr sz="800" b="1" dirty="0">
                <a:latin typeface="Times New Roman"/>
                <a:cs typeface="Times New Roman"/>
              </a:rPr>
              <a:t>ATA</a:t>
            </a:r>
            <a:r>
              <a:rPr sz="800" b="1" spc="204" dirty="0">
                <a:latin typeface="Times New Roman"/>
                <a:cs typeface="Times New Roman"/>
              </a:rPr>
              <a:t> </a:t>
            </a:r>
            <a:r>
              <a:rPr sz="1000" b="1" dirty="0">
                <a:latin typeface="Times New Roman"/>
                <a:cs typeface="Times New Roman"/>
              </a:rPr>
              <a:t>F</a:t>
            </a:r>
            <a:r>
              <a:rPr sz="800" b="1" dirty="0">
                <a:latin typeface="Times New Roman"/>
                <a:cs typeface="Times New Roman"/>
              </a:rPr>
              <a:t>LOW</a:t>
            </a:r>
            <a:r>
              <a:rPr sz="800" b="1" spc="190" dirty="0">
                <a:latin typeface="Times New Roman"/>
                <a:cs typeface="Times New Roman"/>
              </a:rPr>
              <a:t> </a:t>
            </a:r>
            <a:r>
              <a:rPr sz="1000" b="1" spc="-10" dirty="0">
                <a:latin typeface="Times New Roman"/>
                <a:cs typeface="Times New Roman"/>
              </a:rPr>
              <a:t>D</a:t>
            </a:r>
            <a:r>
              <a:rPr sz="800" b="1" spc="-10" dirty="0">
                <a:latin typeface="Times New Roman"/>
                <a:cs typeface="Times New Roman"/>
              </a:rPr>
              <a:t>IAGRAMS</a:t>
            </a:r>
            <a:r>
              <a:rPr sz="800" b="1" spc="185" dirty="0">
                <a:latin typeface="Times New Roman"/>
                <a:cs typeface="Times New Roman"/>
              </a:rPr>
              <a:t> </a:t>
            </a:r>
            <a:r>
              <a:rPr sz="1000" b="1" dirty="0">
                <a:latin typeface="Times New Roman"/>
                <a:cs typeface="Times New Roman"/>
              </a:rPr>
              <a:t>(DFD)</a:t>
            </a:r>
            <a:r>
              <a:rPr sz="1000" b="1" spc="300" dirty="0">
                <a:latin typeface="Times New Roman"/>
                <a:cs typeface="Times New Roman"/>
              </a:rPr>
              <a:t> </a:t>
            </a:r>
            <a:r>
              <a:rPr sz="1000" b="1" dirty="0">
                <a:latin typeface="Times New Roman"/>
                <a:cs typeface="Times New Roman"/>
              </a:rPr>
              <a:t>.................................................................................................................</a:t>
            </a:r>
            <a:r>
              <a:rPr sz="1000" b="1" spc="75" dirty="0">
                <a:latin typeface="Times New Roman"/>
                <a:cs typeface="Times New Roman"/>
              </a:rPr>
              <a:t> </a:t>
            </a:r>
            <a:r>
              <a:rPr sz="1000" b="1" spc="-25" dirty="0">
                <a:latin typeface="Times New Roman"/>
                <a:cs typeface="Times New Roman"/>
              </a:rPr>
              <a:t>22</a:t>
            </a:r>
            <a:endParaRPr sz="1000" dirty="0">
              <a:latin typeface="Times New Roman"/>
              <a:cs typeface="Times New Roman"/>
            </a:endParaRPr>
          </a:p>
          <a:p>
            <a:pPr marL="127635" marR="27940" indent="-127635" algn="r">
              <a:lnSpc>
                <a:spcPct val="100000"/>
              </a:lnSpc>
              <a:spcBef>
                <a:spcPts val="550"/>
              </a:spcBef>
              <a:buAutoNum type="arabicPeriod" startAt="4"/>
              <a:tabLst>
                <a:tab pos="127635" algn="l"/>
              </a:tabLst>
            </a:pPr>
            <a:r>
              <a:rPr sz="1000" b="1" dirty="0">
                <a:latin typeface="Times New Roman"/>
                <a:cs typeface="Times New Roman"/>
              </a:rPr>
              <a:t>GITHUB</a:t>
            </a:r>
            <a:r>
              <a:rPr sz="1000" b="1" spc="5" dirty="0">
                <a:latin typeface="Times New Roman"/>
                <a:cs typeface="Times New Roman"/>
              </a:rPr>
              <a:t> </a:t>
            </a:r>
            <a:r>
              <a:rPr sz="1000" b="1" spc="-10" dirty="0">
                <a:latin typeface="Times New Roman"/>
                <a:cs typeface="Times New Roman"/>
              </a:rPr>
              <a:t>LINK…………………………………………………………………………………………………….5</a:t>
            </a:r>
            <a:endParaRPr sz="1000" dirty="0">
              <a:latin typeface="Times New Roman"/>
              <a:cs typeface="Times New Roman"/>
            </a:endParaRPr>
          </a:p>
          <a:p>
            <a:pPr marL="12700" marR="5080">
              <a:lnSpc>
                <a:spcPts val="1370"/>
              </a:lnSpc>
              <a:spcBef>
                <a:spcPts val="620"/>
              </a:spcBef>
            </a:pPr>
            <a:r>
              <a:rPr sz="1200" b="1" dirty="0">
                <a:latin typeface="Times New Roman"/>
                <a:cs typeface="Times New Roman"/>
              </a:rPr>
              <a:t>6</a:t>
            </a:r>
            <a:r>
              <a:rPr sz="1200" b="1" spc="10" dirty="0">
                <a:latin typeface="Times New Roman"/>
                <a:cs typeface="Times New Roman"/>
              </a:rPr>
              <a:t> </a:t>
            </a:r>
            <a:r>
              <a:rPr sz="1200" b="1" spc="-20" dirty="0">
                <a:latin typeface="Times New Roman"/>
                <a:cs typeface="Times New Roman"/>
              </a:rPr>
              <a:t>Main </a:t>
            </a:r>
            <a:r>
              <a:rPr sz="1200" b="1" spc="-10" dirty="0">
                <a:latin typeface="Times New Roman"/>
                <a:cs typeface="Times New Roman"/>
              </a:rPr>
              <a:t>Code……………………………………………………………………………………………….6</a:t>
            </a:r>
            <a:endParaRPr sz="1200" dirty="0">
              <a:latin typeface="Times New Roman"/>
              <a:cs typeface="Times New Roman"/>
            </a:endParaRPr>
          </a:p>
          <a:p>
            <a:pPr marL="12700" marR="130175">
              <a:lnSpc>
                <a:spcPts val="1390"/>
              </a:lnSpc>
              <a:spcBef>
                <a:spcPts val="585"/>
              </a:spcBef>
            </a:pPr>
            <a:r>
              <a:rPr sz="1200" b="1" dirty="0">
                <a:latin typeface="Times New Roman"/>
                <a:cs typeface="Times New Roman"/>
              </a:rPr>
              <a:t>7.</a:t>
            </a:r>
            <a:r>
              <a:rPr sz="1200" b="1" spc="20" dirty="0">
                <a:latin typeface="Times New Roman"/>
                <a:cs typeface="Times New Roman"/>
              </a:rPr>
              <a:t> </a:t>
            </a:r>
            <a:r>
              <a:rPr sz="1200" b="1" spc="-20" dirty="0">
                <a:latin typeface="Times New Roman"/>
                <a:cs typeface="Times New Roman"/>
              </a:rPr>
              <a:t>Snap </a:t>
            </a:r>
            <a:r>
              <a:rPr sz="1200" b="1" spc="-10" dirty="0">
                <a:latin typeface="Times New Roman"/>
                <a:cs typeface="Times New Roman"/>
              </a:rPr>
              <a:t>shots………………………………………………………………………………………………</a:t>
            </a:r>
            <a:endParaRPr sz="1200" dirty="0">
              <a:latin typeface="Times New Roman"/>
              <a:cs typeface="Times New Roman"/>
            </a:endParaRPr>
          </a:p>
          <a:p>
            <a:pPr marL="12700">
              <a:lnSpc>
                <a:spcPts val="1330"/>
              </a:lnSpc>
            </a:pPr>
            <a:r>
              <a:rPr sz="1200" b="1" spc="-20" dirty="0">
                <a:latin typeface="Times New Roman"/>
                <a:cs typeface="Times New Roman"/>
              </a:rPr>
              <a:t>………7</a:t>
            </a:r>
            <a:endParaRPr sz="1200" dirty="0">
              <a:latin typeface="Times New Roman"/>
              <a:cs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1</a:t>
            </a:r>
          </a:p>
        </p:txBody>
      </p:sp>
      <p:sp>
        <p:nvSpPr>
          <p:cNvPr id="2" name="object 2"/>
          <p:cNvSpPr txBox="1"/>
          <p:nvPr/>
        </p:nvSpPr>
        <p:spPr>
          <a:xfrm>
            <a:off x="902004" y="429514"/>
            <a:ext cx="5960745" cy="8660130"/>
          </a:xfrm>
          <a:prstGeom prst="rect">
            <a:avLst/>
          </a:prstGeom>
        </p:spPr>
        <p:txBody>
          <a:bodyPr vert="horz" wrap="square" lIns="0" tIns="12700" rIns="0" bIns="0" rtlCol="0">
            <a:spAutoFit/>
          </a:bodyPr>
          <a:lstStyle/>
          <a:p>
            <a:pPr>
              <a:lnSpc>
                <a:spcPct val="100000"/>
              </a:lnSpc>
            </a:pPr>
            <a:endParaRPr sz="1200" dirty="0">
              <a:latin typeface="Times New Roman"/>
              <a:cs typeface="Times New Roman"/>
            </a:endParaRPr>
          </a:p>
          <a:p>
            <a:pPr>
              <a:lnSpc>
                <a:spcPct val="100000"/>
              </a:lnSpc>
              <a:spcBef>
                <a:spcPts val="605"/>
              </a:spcBef>
            </a:pPr>
            <a:endParaRPr sz="1200" dirty="0">
              <a:latin typeface="Times New Roman"/>
              <a:cs typeface="Times New Roman"/>
            </a:endParaRPr>
          </a:p>
          <a:p>
            <a:pPr marL="241300">
              <a:lnSpc>
                <a:spcPct val="100000"/>
              </a:lnSpc>
            </a:pPr>
            <a:r>
              <a:rPr sz="1600" b="1" dirty="0">
                <a:latin typeface="Times New Roman"/>
                <a:cs typeface="Times New Roman"/>
              </a:rPr>
              <a:t>1.</a:t>
            </a:r>
            <a:r>
              <a:rPr sz="1600" b="1" spc="190" dirty="0">
                <a:latin typeface="Times New Roman"/>
                <a:cs typeface="Times New Roman"/>
              </a:rPr>
              <a:t> </a:t>
            </a:r>
            <a:r>
              <a:rPr sz="1600" b="1" spc="-10" dirty="0">
                <a:latin typeface="Times New Roman"/>
                <a:cs typeface="Times New Roman"/>
              </a:rPr>
              <a:t>Introduction</a:t>
            </a:r>
            <a:endParaRPr sz="1600" dirty="0">
              <a:latin typeface="Times New Roman"/>
              <a:cs typeface="Times New Roman"/>
            </a:endParaRPr>
          </a:p>
          <a:p>
            <a:pPr>
              <a:lnSpc>
                <a:spcPct val="100000"/>
              </a:lnSpc>
              <a:spcBef>
                <a:spcPts val="1505"/>
              </a:spcBef>
            </a:pPr>
            <a:endParaRPr sz="1600" dirty="0">
              <a:latin typeface="Times New Roman"/>
              <a:cs typeface="Times New Roman"/>
            </a:endParaRPr>
          </a:p>
          <a:p>
            <a:pPr marL="12700" marR="58419">
              <a:lnSpc>
                <a:spcPct val="95600"/>
              </a:lnSpc>
              <a:spcBef>
                <a:spcPts val="5"/>
              </a:spcBef>
            </a:pP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Software</a:t>
            </a:r>
            <a:r>
              <a:rPr sz="1200" spc="-25" dirty="0">
                <a:latin typeface="Times New Roman"/>
                <a:cs typeface="Times New Roman"/>
              </a:rPr>
              <a:t> </a:t>
            </a:r>
            <a:r>
              <a:rPr sz="1200" dirty="0">
                <a:latin typeface="Times New Roman"/>
                <a:cs typeface="Times New Roman"/>
              </a:rPr>
              <a:t>Requirement</a:t>
            </a:r>
            <a:r>
              <a:rPr sz="1200" spc="5" dirty="0">
                <a:latin typeface="Times New Roman"/>
                <a:cs typeface="Times New Roman"/>
              </a:rPr>
              <a:t> </a:t>
            </a:r>
            <a:r>
              <a:rPr sz="1200" spc="-10" dirty="0">
                <a:latin typeface="Times New Roman"/>
                <a:cs typeface="Times New Roman"/>
              </a:rPr>
              <a:t>Specification</a:t>
            </a:r>
            <a:r>
              <a:rPr sz="1200" spc="-45" dirty="0">
                <a:latin typeface="Times New Roman"/>
                <a:cs typeface="Times New Roman"/>
              </a:rPr>
              <a:t> </a:t>
            </a:r>
            <a:r>
              <a:rPr sz="1200" dirty="0">
                <a:latin typeface="Times New Roman"/>
                <a:cs typeface="Times New Roman"/>
              </a:rPr>
              <a:t>(SRS)</a:t>
            </a:r>
            <a:r>
              <a:rPr sz="1200" spc="-15" dirty="0">
                <a:latin typeface="Times New Roman"/>
                <a:cs typeface="Times New Roman"/>
              </a:rPr>
              <a:t> </a:t>
            </a:r>
            <a:r>
              <a:rPr sz="1200" dirty="0">
                <a:latin typeface="Times New Roman"/>
                <a:cs typeface="Times New Roman"/>
              </a:rPr>
              <a:t>document serves</a:t>
            </a:r>
            <a:r>
              <a:rPr sz="1200" spc="-35" dirty="0">
                <a:latin typeface="Times New Roman"/>
                <a:cs typeface="Times New Roman"/>
              </a:rPr>
              <a:t> </a:t>
            </a:r>
            <a:r>
              <a:rPr sz="1200" dirty="0">
                <a:latin typeface="Times New Roman"/>
                <a:cs typeface="Times New Roman"/>
              </a:rPr>
              <a:t>as</a:t>
            </a:r>
            <a:r>
              <a:rPr sz="1200" spc="-35" dirty="0">
                <a:latin typeface="Times New Roman"/>
                <a:cs typeface="Times New Roman"/>
              </a:rPr>
              <a:t> </a:t>
            </a:r>
            <a:r>
              <a:rPr sz="1200" dirty="0">
                <a:latin typeface="Times New Roman"/>
                <a:cs typeface="Times New Roman"/>
              </a:rPr>
              <a:t>a</a:t>
            </a:r>
            <a:r>
              <a:rPr sz="1200" spc="-25" dirty="0">
                <a:latin typeface="Times New Roman"/>
                <a:cs typeface="Times New Roman"/>
              </a:rPr>
              <a:t> </a:t>
            </a:r>
            <a:r>
              <a:rPr sz="1200" spc="-10" dirty="0">
                <a:latin typeface="Times New Roman"/>
                <a:cs typeface="Times New Roman"/>
              </a:rPr>
              <a:t>comprehensive</a:t>
            </a:r>
            <a:r>
              <a:rPr sz="1200" spc="-25" dirty="0">
                <a:latin typeface="Times New Roman"/>
                <a:cs typeface="Times New Roman"/>
              </a:rPr>
              <a:t> </a:t>
            </a:r>
            <a:r>
              <a:rPr sz="1200" spc="-10" dirty="0">
                <a:latin typeface="Times New Roman"/>
                <a:cs typeface="Times New Roman"/>
              </a:rPr>
              <a:t>guide </a:t>
            </a:r>
            <a:r>
              <a:rPr sz="1200" dirty="0">
                <a:latin typeface="Times New Roman"/>
                <a:cs typeface="Times New Roman"/>
              </a:rPr>
              <a:t>detailing</a:t>
            </a:r>
            <a:r>
              <a:rPr sz="1200" spc="-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functional</a:t>
            </a:r>
            <a:r>
              <a:rPr sz="1200" spc="-45" dirty="0">
                <a:latin typeface="Times New Roman"/>
                <a:cs typeface="Times New Roman"/>
              </a:rPr>
              <a:t> </a:t>
            </a:r>
            <a:r>
              <a:rPr sz="1200" dirty="0">
                <a:latin typeface="Times New Roman"/>
                <a:cs typeface="Times New Roman"/>
              </a:rPr>
              <a:t>and</a:t>
            </a:r>
            <a:r>
              <a:rPr sz="1200" spc="15" dirty="0">
                <a:latin typeface="Times New Roman"/>
                <a:cs typeface="Times New Roman"/>
              </a:rPr>
              <a:t> </a:t>
            </a:r>
            <a:r>
              <a:rPr sz="1200" dirty="0">
                <a:latin typeface="Times New Roman"/>
                <a:cs typeface="Times New Roman"/>
              </a:rPr>
              <a:t>non-</a:t>
            </a:r>
            <a:r>
              <a:rPr sz="1200" spc="-10" dirty="0">
                <a:latin typeface="Times New Roman"/>
                <a:cs typeface="Times New Roman"/>
              </a:rPr>
              <a:t>functional</a:t>
            </a:r>
            <a:r>
              <a:rPr sz="1200" spc="-25" dirty="0">
                <a:latin typeface="Times New Roman"/>
                <a:cs typeface="Times New Roman"/>
              </a:rPr>
              <a:t> </a:t>
            </a:r>
            <a:r>
              <a:rPr sz="1200" dirty="0">
                <a:latin typeface="Times New Roman"/>
                <a:cs typeface="Times New Roman"/>
              </a:rPr>
              <a:t>requirements</a:t>
            </a:r>
            <a:r>
              <a:rPr sz="1200" spc="5" dirty="0">
                <a:latin typeface="Times New Roman"/>
                <a:cs typeface="Times New Roman"/>
              </a:rPr>
              <a:t> </a:t>
            </a:r>
            <a:r>
              <a:rPr sz="1200" dirty="0">
                <a:latin typeface="Times New Roman"/>
                <a:cs typeface="Times New Roman"/>
              </a:rPr>
              <a:t>for</a:t>
            </a:r>
            <a:r>
              <a:rPr sz="1200" spc="-15" dirty="0">
                <a:latin typeface="Times New Roman"/>
                <a:cs typeface="Times New Roman"/>
              </a:rPr>
              <a:t> </a:t>
            </a:r>
            <a:r>
              <a:rPr sz="1200" dirty="0">
                <a:latin typeface="Times New Roman"/>
                <a:cs typeface="Times New Roman"/>
              </a:rPr>
              <a:t>the</a:t>
            </a:r>
            <a:r>
              <a:rPr sz="1200" spc="-10" dirty="0">
                <a:latin typeface="Times New Roman"/>
                <a:cs typeface="Times New Roman"/>
              </a:rPr>
              <a:t> development</a:t>
            </a:r>
            <a:r>
              <a:rPr sz="1200" dirty="0">
                <a:latin typeface="Times New Roman"/>
                <a:cs typeface="Times New Roman"/>
              </a:rPr>
              <a:t> of</a:t>
            </a:r>
            <a:r>
              <a:rPr sz="1200" spc="-40" dirty="0">
                <a:latin typeface="Times New Roman"/>
                <a:cs typeface="Times New Roman"/>
              </a:rPr>
              <a:t> </a:t>
            </a:r>
            <a:r>
              <a:rPr sz="1200" dirty="0">
                <a:latin typeface="Times New Roman"/>
                <a:cs typeface="Times New Roman"/>
              </a:rPr>
              <a:t>a</a:t>
            </a:r>
            <a:r>
              <a:rPr sz="1200" spc="-10" dirty="0">
                <a:latin typeface="Times New Roman"/>
                <a:cs typeface="Times New Roman"/>
              </a:rPr>
              <a:t> </a:t>
            </a:r>
            <a:r>
              <a:rPr lang="en-US" sz="1200" spc="-10" dirty="0">
                <a:latin typeface="Times New Roman"/>
                <a:cs typeface="Times New Roman"/>
              </a:rPr>
              <a:t>Gym</a:t>
            </a:r>
            <a:r>
              <a:rPr sz="1200" spc="-10" dirty="0">
                <a:latin typeface="Times New Roman"/>
                <a:cs typeface="Times New Roman"/>
              </a:rPr>
              <a:t> </a:t>
            </a:r>
            <a:r>
              <a:rPr sz="1200" dirty="0">
                <a:latin typeface="Times New Roman"/>
                <a:cs typeface="Times New Roman"/>
              </a:rPr>
              <a:t>website.</a:t>
            </a:r>
            <a:r>
              <a:rPr sz="1200" spc="-20" dirty="0">
                <a:latin typeface="Times New Roman"/>
                <a:cs typeface="Times New Roman"/>
              </a:rPr>
              <a:t> </a:t>
            </a:r>
            <a:r>
              <a:rPr sz="1200" dirty="0">
                <a:latin typeface="Times New Roman"/>
                <a:cs typeface="Times New Roman"/>
              </a:rPr>
              <a:t>This</a:t>
            </a:r>
            <a:r>
              <a:rPr sz="1200" spc="-35" dirty="0">
                <a:latin typeface="Times New Roman"/>
                <a:cs typeface="Times New Roman"/>
              </a:rPr>
              <a:t> </a:t>
            </a:r>
            <a:r>
              <a:rPr sz="1200" dirty="0">
                <a:latin typeface="Times New Roman"/>
                <a:cs typeface="Times New Roman"/>
              </a:rPr>
              <a:t>document</a:t>
            </a:r>
            <a:r>
              <a:rPr sz="1200" spc="15" dirty="0">
                <a:latin typeface="Times New Roman"/>
                <a:cs typeface="Times New Roman"/>
              </a:rPr>
              <a:t> </a:t>
            </a:r>
            <a:r>
              <a:rPr sz="1200" dirty="0">
                <a:latin typeface="Times New Roman"/>
                <a:cs typeface="Times New Roman"/>
              </a:rPr>
              <a:t>is</a:t>
            </a:r>
            <a:r>
              <a:rPr sz="1200" spc="-15" dirty="0">
                <a:latin typeface="Times New Roman"/>
                <a:cs typeface="Times New Roman"/>
              </a:rPr>
              <a:t> </a:t>
            </a:r>
            <a:r>
              <a:rPr sz="1200" dirty="0">
                <a:latin typeface="Times New Roman"/>
                <a:cs typeface="Times New Roman"/>
              </a:rPr>
              <a:t>intended</a:t>
            </a:r>
            <a:r>
              <a:rPr sz="1200" spc="-25" dirty="0">
                <a:latin typeface="Times New Roman"/>
                <a:cs typeface="Times New Roman"/>
              </a:rPr>
              <a:t> </a:t>
            </a:r>
            <a:r>
              <a:rPr sz="1200" dirty="0">
                <a:latin typeface="Times New Roman"/>
                <a:cs typeface="Times New Roman"/>
              </a:rPr>
              <a:t>to</a:t>
            </a:r>
            <a:r>
              <a:rPr sz="1200" spc="-5" dirty="0">
                <a:latin typeface="Times New Roman"/>
                <a:cs typeface="Times New Roman"/>
              </a:rPr>
              <a:t> </a:t>
            </a:r>
            <a:r>
              <a:rPr sz="1200" spc="-10" dirty="0">
                <a:latin typeface="Times New Roman"/>
                <a:cs typeface="Times New Roman"/>
              </a:rPr>
              <a:t>provide</a:t>
            </a:r>
            <a:r>
              <a:rPr sz="1200" spc="-30" dirty="0">
                <a:latin typeface="Times New Roman"/>
                <a:cs typeface="Times New Roman"/>
              </a:rPr>
              <a:t> </a:t>
            </a:r>
            <a:r>
              <a:rPr sz="1200" dirty="0">
                <a:latin typeface="Times New Roman"/>
                <a:cs typeface="Times New Roman"/>
              </a:rPr>
              <a:t>software</a:t>
            </a:r>
            <a:r>
              <a:rPr sz="1200" spc="-25" dirty="0">
                <a:latin typeface="Times New Roman"/>
                <a:cs typeface="Times New Roman"/>
              </a:rPr>
              <a:t> </a:t>
            </a:r>
            <a:r>
              <a:rPr sz="1200" spc="-10" dirty="0">
                <a:latin typeface="Times New Roman"/>
                <a:cs typeface="Times New Roman"/>
              </a:rPr>
              <a:t>engineers</a:t>
            </a:r>
            <a:r>
              <a:rPr sz="1200" spc="-40" dirty="0">
                <a:latin typeface="Times New Roman"/>
                <a:cs typeface="Times New Roman"/>
              </a:rPr>
              <a:t> </a:t>
            </a:r>
            <a:r>
              <a:rPr sz="1200" dirty="0">
                <a:latin typeface="Times New Roman"/>
                <a:cs typeface="Times New Roman"/>
              </a:rPr>
              <a:t>with</a:t>
            </a:r>
            <a:r>
              <a:rPr sz="1200" spc="-50" dirty="0">
                <a:latin typeface="Times New Roman"/>
                <a:cs typeface="Times New Roman"/>
              </a:rPr>
              <a:t> </a:t>
            </a:r>
            <a:r>
              <a:rPr sz="1200" dirty="0">
                <a:latin typeface="Times New Roman"/>
                <a:cs typeface="Times New Roman"/>
              </a:rPr>
              <a:t>all</a:t>
            </a:r>
            <a:r>
              <a:rPr sz="1200" spc="-25" dirty="0">
                <a:latin typeface="Times New Roman"/>
                <a:cs typeface="Times New Roman"/>
              </a:rPr>
              <a:t> </a:t>
            </a:r>
            <a:r>
              <a:rPr sz="1200" dirty="0">
                <a:latin typeface="Times New Roman"/>
                <a:cs typeface="Times New Roman"/>
              </a:rPr>
              <a:t>necessary</a:t>
            </a:r>
            <a:r>
              <a:rPr sz="1200" spc="-45" dirty="0">
                <a:latin typeface="Times New Roman"/>
                <a:cs typeface="Times New Roman"/>
              </a:rPr>
              <a:t> </a:t>
            </a:r>
            <a:r>
              <a:rPr sz="1200" spc="-10" dirty="0">
                <a:latin typeface="Times New Roman"/>
                <a:cs typeface="Times New Roman"/>
              </a:rPr>
              <a:t>information </a:t>
            </a:r>
            <a:r>
              <a:rPr sz="1200" dirty="0">
                <a:latin typeface="Times New Roman"/>
                <a:cs typeface="Times New Roman"/>
              </a:rPr>
              <a:t>to</a:t>
            </a:r>
            <a:r>
              <a:rPr sz="1200" spc="-25" dirty="0">
                <a:latin typeface="Times New Roman"/>
                <a:cs typeface="Times New Roman"/>
              </a:rPr>
              <a:t> </a:t>
            </a:r>
            <a:r>
              <a:rPr sz="1200" dirty="0">
                <a:latin typeface="Times New Roman"/>
                <a:cs typeface="Times New Roman"/>
              </a:rPr>
              <a:t>design</a:t>
            </a:r>
            <a:r>
              <a:rPr sz="1200" spc="-45"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spc="-10" dirty="0">
                <a:latin typeface="Times New Roman"/>
                <a:cs typeface="Times New Roman"/>
              </a:rPr>
              <a:t>implement</a:t>
            </a:r>
            <a:r>
              <a:rPr sz="1200" spc="-2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software</a:t>
            </a:r>
            <a:r>
              <a:rPr sz="1200" spc="-25" dirty="0">
                <a:latin typeface="Times New Roman"/>
                <a:cs typeface="Times New Roman"/>
              </a:rPr>
              <a:t> </a:t>
            </a:r>
            <a:r>
              <a:rPr sz="1200" dirty="0">
                <a:latin typeface="Times New Roman"/>
                <a:cs typeface="Times New Roman"/>
              </a:rPr>
              <a:t>product </a:t>
            </a:r>
            <a:r>
              <a:rPr sz="1200" spc="-10" dirty="0">
                <a:latin typeface="Times New Roman"/>
                <a:cs typeface="Times New Roman"/>
              </a:rPr>
              <a:t>effectively.</a:t>
            </a:r>
            <a:endParaRPr sz="1200" dirty="0">
              <a:latin typeface="Times New Roman"/>
              <a:cs typeface="Times New Roman"/>
            </a:endParaRPr>
          </a:p>
          <a:p>
            <a:pPr>
              <a:lnSpc>
                <a:spcPct val="100000"/>
              </a:lnSpc>
            </a:pPr>
            <a:endParaRPr sz="1200" dirty="0">
              <a:latin typeface="Times New Roman"/>
              <a:cs typeface="Times New Roman"/>
            </a:endParaRPr>
          </a:p>
          <a:p>
            <a:pPr marL="12700" marR="46990">
              <a:lnSpc>
                <a:spcPct val="95700"/>
              </a:lnSpc>
            </a:pPr>
            <a:r>
              <a:rPr sz="1200" dirty="0">
                <a:latin typeface="Times New Roman"/>
                <a:cs typeface="Times New Roman"/>
              </a:rPr>
              <a:t>The</a:t>
            </a:r>
            <a:r>
              <a:rPr sz="1200" spc="-35" dirty="0">
                <a:latin typeface="Times New Roman"/>
                <a:cs typeface="Times New Roman"/>
              </a:rPr>
              <a:t> </a:t>
            </a:r>
            <a:r>
              <a:rPr sz="1200" dirty="0">
                <a:latin typeface="Times New Roman"/>
                <a:cs typeface="Times New Roman"/>
              </a:rPr>
              <a:t>Software</a:t>
            </a:r>
            <a:r>
              <a:rPr sz="1200" spc="-30" dirty="0">
                <a:latin typeface="Times New Roman"/>
                <a:cs typeface="Times New Roman"/>
              </a:rPr>
              <a:t> </a:t>
            </a:r>
            <a:r>
              <a:rPr sz="1200" dirty="0">
                <a:latin typeface="Times New Roman"/>
                <a:cs typeface="Times New Roman"/>
              </a:rPr>
              <a:t>Requirement</a:t>
            </a:r>
            <a:r>
              <a:rPr sz="1200" spc="-5" dirty="0">
                <a:latin typeface="Times New Roman"/>
                <a:cs typeface="Times New Roman"/>
              </a:rPr>
              <a:t> </a:t>
            </a:r>
            <a:r>
              <a:rPr sz="1200" spc="-10" dirty="0">
                <a:latin typeface="Times New Roman"/>
                <a:cs typeface="Times New Roman"/>
              </a:rPr>
              <a:t>Specification</a:t>
            </a:r>
            <a:r>
              <a:rPr sz="1200" spc="-50" dirty="0">
                <a:latin typeface="Times New Roman"/>
                <a:cs typeface="Times New Roman"/>
              </a:rPr>
              <a:t> </a:t>
            </a:r>
            <a:r>
              <a:rPr sz="1200" dirty="0">
                <a:latin typeface="Times New Roman"/>
                <a:cs typeface="Times New Roman"/>
              </a:rPr>
              <a:t>(SRS)</a:t>
            </a:r>
            <a:r>
              <a:rPr sz="1200" spc="-20" dirty="0">
                <a:latin typeface="Times New Roman"/>
                <a:cs typeface="Times New Roman"/>
              </a:rPr>
              <a:t> </a:t>
            </a:r>
            <a:r>
              <a:rPr sz="1200" dirty="0">
                <a:latin typeface="Times New Roman"/>
                <a:cs typeface="Times New Roman"/>
              </a:rPr>
              <a:t>document</a:t>
            </a:r>
            <a:r>
              <a:rPr sz="1200" spc="-5" dirty="0">
                <a:latin typeface="Times New Roman"/>
                <a:cs typeface="Times New Roman"/>
              </a:rPr>
              <a:t> </a:t>
            </a:r>
            <a:r>
              <a:rPr sz="1200" dirty="0">
                <a:latin typeface="Times New Roman"/>
                <a:cs typeface="Times New Roman"/>
              </a:rPr>
              <a:t>serves</a:t>
            </a:r>
            <a:r>
              <a:rPr sz="1200" spc="-40" dirty="0">
                <a:latin typeface="Times New Roman"/>
                <a:cs typeface="Times New Roman"/>
              </a:rPr>
              <a:t> </a:t>
            </a:r>
            <a:r>
              <a:rPr sz="1200" dirty="0">
                <a:latin typeface="Times New Roman"/>
                <a:cs typeface="Times New Roman"/>
              </a:rPr>
              <a:t>as</a:t>
            </a:r>
            <a:r>
              <a:rPr sz="1200" spc="-45" dirty="0">
                <a:latin typeface="Times New Roman"/>
                <a:cs typeface="Times New Roman"/>
              </a:rPr>
              <a:t> </a:t>
            </a:r>
            <a:r>
              <a:rPr sz="1200" dirty="0">
                <a:latin typeface="Times New Roman"/>
                <a:cs typeface="Times New Roman"/>
              </a:rPr>
              <a:t>a</a:t>
            </a:r>
            <a:r>
              <a:rPr sz="1200" spc="-30" dirty="0">
                <a:latin typeface="Times New Roman"/>
                <a:cs typeface="Times New Roman"/>
              </a:rPr>
              <a:t> </a:t>
            </a:r>
            <a:r>
              <a:rPr sz="1200" dirty="0">
                <a:latin typeface="Times New Roman"/>
                <a:cs typeface="Times New Roman"/>
              </a:rPr>
              <a:t>cornerstone</a:t>
            </a:r>
            <a:r>
              <a:rPr sz="1200" spc="-10" dirty="0">
                <a:latin typeface="Times New Roman"/>
                <a:cs typeface="Times New Roman"/>
              </a:rPr>
              <a:t> </a:t>
            </a:r>
            <a:r>
              <a:rPr sz="1200" dirty="0">
                <a:latin typeface="Times New Roman"/>
                <a:cs typeface="Times New Roman"/>
              </a:rPr>
              <a:t>in</a:t>
            </a:r>
            <a:r>
              <a:rPr sz="1200" spc="-45" dirty="0">
                <a:latin typeface="Times New Roman"/>
                <a:cs typeface="Times New Roman"/>
              </a:rPr>
              <a:t> </a:t>
            </a:r>
            <a:r>
              <a:rPr sz="1200" spc="-25" dirty="0">
                <a:latin typeface="Times New Roman"/>
                <a:cs typeface="Times New Roman"/>
              </a:rPr>
              <a:t>the </a:t>
            </a:r>
            <a:r>
              <a:rPr sz="1200" dirty="0">
                <a:latin typeface="Times New Roman"/>
                <a:cs typeface="Times New Roman"/>
              </a:rPr>
              <a:t>development</a:t>
            </a:r>
            <a:r>
              <a:rPr sz="1200" spc="10" dirty="0">
                <a:latin typeface="Times New Roman"/>
                <a:cs typeface="Times New Roman"/>
              </a:rPr>
              <a:t>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a</a:t>
            </a:r>
            <a:r>
              <a:rPr lang="en-US" sz="1200" spc="-15" dirty="0">
                <a:latin typeface="Times New Roman"/>
                <a:cs typeface="Times New Roman"/>
              </a:rPr>
              <a:t> Gym</a:t>
            </a:r>
            <a:r>
              <a:rPr sz="1200" spc="-5" dirty="0">
                <a:latin typeface="Times New Roman"/>
                <a:cs typeface="Times New Roman"/>
              </a:rPr>
              <a:t> </a:t>
            </a:r>
            <a:r>
              <a:rPr sz="1200" dirty="0">
                <a:latin typeface="Times New Roman"/>
                <a:cs typeface="Times New Roman"/>
              </a:rPr>
              <a:t>website, </a:t>
            </a:r>
            <a:r>
              <a:rPr sz="1200" spc="-10" dirty="0">
                <a:latin typeface="Times New Roman"/>
                <a:cs typeface="Times New Roman"/>
              </a:rPr>
              <a:t>delineating</a:t>
            </a:r>
            <a:r>
              <a:rPr sz="1200" spc="5" dirty="0">
                <a:latin typeface="Times New Roman"/>
                <a:cs typeface="Times New Roman"/>
              </a:rPr>
              <a:t> </a:t>
            </a:r>
            <a:r>
              <a:rPr sz="1200" dirty="0">
                <a:latin typeface="Times New Roman"/>
                <a:cs typeface="Times New Roman"/>
              </a:rPr>
              <a:t>both</a:t>
            </a:r>
            <a:r>
              <a:rPr sz="1200" spc="-35" dirty="0">
                <a:latin typeface="Times New Roman"/>
                <a:cs typeface="Times New Roman"/>
              </a:rPr>
              <a:t> </a:t>
            </a:r>
            <a:r>
              <a:rPr sz="1200" dirty="0">
                <a:latin typeface="Times New Roman"/>
                <a:cs typeface="Times New Roman"/>
              </a:rPr>
              <a:t>the</a:t>
            </a:r>
            <a:r>
              <a:rPr sz="1200" spc="10" dirty="0">
                <a:latin typeface="Times New Roman"/>
                <a:cs typeface="Times New Roman"/>
              </a:rPr>
              <a:t> </a:t>
            </a:r>
            <a:r>
              <a:rPr sz="1200" spc="-10" dirty="0">
                <a:latin typeface="Times New Roman"/>
                <a:cs typeface="Times New Roman"/>
              </a:rPr>
              <a:t>functional</a:t>
            </a:r>
            <a:r>
              <a:rPr sz="1200" spc="-55"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dirty="0">
                <a:latin typeface="Times New Roman"/>
                <a:cs typeface="Times New Roman"/>
              </a:rPr>
              <a:t>non-</a:t>
            </a:r>
            <a:r>
              <a:rPr sz="1200" spc="-10" dirty="0">
                <a:latin typeface="Times New Roman"/>
                <a:cs typeface="Times New Roman"/>
              </a:rPr>
              <a:t>functional </a:t>
            </a:r>
            <a:r>
              <a:rPr sz="1200" dirty="0">
                <a:latin typeface="Times New Roman"/>
                <a:cs typeface="Times New Roman"/>
              </a:rPr>
              <a:t>requirements</a:t>
            </a:r>
            <a:r>
              <a:rPr sz="1200" spc="-30" dirty="0">
                <a:latin typeface="Times New Roman"/>
                <a:cs typeface="Times New Roman"/>
              </a:rPr>
              <a:t> </a:t>
            </a:r>
            <a:r>
              <a:rPr sz="1200" spc="-10" dirty="0">
                <a:latin typeface="Times New Roman"/>
                <a:cs typeface="Times New Roman"/>
              </a:rPr>
              <a:t>essential</a:t>
            </a:r>
            <a:r>
              <a:rPr sz="1200" spc="-30" dirty="0">
                <a:latin typeface="Times New Roman"/>
                <a:cs typeface="Times New Roman"/>
              </a:rPr>
              <a:t> </a:t>
            </a:r>
            <a:r>
              <a:rPr sz="1200" dirty="0">
                <a:latin typeface="Times New Roman"/>
                <a:cs typeface="Times New Roman"/>
              </a:rPr>
              <a:t>for</a:t>
            </a:r>
            <a:r>
              <a:rPr sz="1200" spc="15" dirty="0">
                <a:latin typeface="Times New Roman"/>
                <a:cs typeface="Times New Roman"/>
              </a:rPr>
              <a:t> </a:t>
            </a:r>
            <a:r>
              <a:rPr sz="1200" dirty="0">
                <a:latin typeface="Times New Roman"/>
                <a:cs typeface="Times New Roman"/>
              </a:rPr>
              <a:t>its</a:t>
            </a:r>
            <a:r>
              <a:rPr sz="1200" spc="-25" dirty="0">
                <a:latin typeface="Times New Roman"/>
                <a:cs typeface="Times New Roman"/>
              </a:rPr>
              <a:t> </a:t>
            </a:r>
            <a:r>
              <a:rPr sz="1200" dirty="0">
                <a:latin typeface="Times New Roman"/>
                <a:cs typeface="Times New Roman"/>
              </a:rPr>
              <a:t>successful</a:t>
            </a:r>
            <a:r>
              <a:rPr sz="1200" spc="-10" dirty="0">
                <a:latin typeface="Times New Roman"/>
                <a:cs typeface="Times New Roman"/>
              </a:rPr>
              <a:t> implementation.</a:t>
            </a:r>
            <a:r>
              <a:rPr sz="1200" spc="-5" dirty="0">
                <a:latin typeface="Times New Roman"/>
                <a:cs typeface="Times New Roman"/>
              </a:rPr>
              <a:t> </a:t>
            </a:r>
            <a:r>
              <a:rPr sz="1200" dirty="0">
                <a:latin typeface="Times New Roman"/>
                <a:cs typeface="Times New Roman"/>
              </a:rPr>
              <a:t>This</a:t>
            </a:r>
            <a:r>
              <a:rPr sz="1200" spc="-25" dirty="0">
                <a:latin typeface="Times New Roman"/>
                <a:cs typeface="Times New Roman"/>
              </a:rPr>
              <a:t> </a:t>
            </a:r>
            <a:r>
              <a:rPr sz="1200" spc="-10" dirty="0">
                <a:latin typeface="Times New Roman"/>
                <a:cs typeface="Times New Roman"/>
              </a:rPr>
              <a:t>comprehensive</a:t>
            </a:r>
            <a:r>
              <a:rPr sz="1200" spc="-15" dirty="0">
                <a:latin typeface="Times New Roman"/>
                <a:cs typeface="Times New Roman"/>
              </a:rPr>
              <a:t> </a:t>
            </a:r>
            <a:r>
              <a:rPr sz="1200" dirty="0">
                <a:latin typeface="Times New Roman"/>
                <a:cs typeface="Times New Roman"/>
              </a:rPr>
              <a:t>guide</a:t>
            </a:r>
            <a:r>
              <a:rPr sz="1200" spc="10" dirty="0">
                <a:latin typeface="Times New Roman"/>
                <a:cs typeface="Times New Roman"/>
              </a:rPr>
              <a:t> </a:t>
            </a:r>
            <a:r>
              <a:rPr sz="1200" spc="-25" dirty="0">
                <a:latin typeface="Times New Roman"/>
                <a:cs typeface="Times New Roman"/>
              </a:rPr>
              <a:t>is </a:t>
            </a:r>
            <a:r>
              <a:rPr sz="1200" spc="-10" dirty="0">
                <a:latin typeface="Times New Roman"/>
                <a:cs typeface="Times New Roman"/>
              </a:rPr>
              <a:t>meticulously</a:t>
            </a:r>
            <a:r>
              <a:rPr sz="1200" spc="-25" dirty="0">
                <a:latin typeface="Times New Roman"/>
                <a:cs typeface="Times New Roman"/>
              </a:rPr>
              <a:t> </a:t>
            </a:r>
            <a:r>
              <a:rPr sz="1200" dirty="0">
                <a:latin typeface="Times New Roman"/>
                <a:cs typeface="Times New Roman"/>
              </a:rPr>
              <a:t>crafted</a:t>
            </a:r>
            <a:r>
              <a:rPr sz="1200" spc="5" dirty="0">
                <a:latin typeface="Times New Roman"/>
                <a:cs typeface="Times New Roman"/>
              </a:rPr>
              <a:t> </a:t>
            </a:r>
            <a:r>
              <a:rPr sz="1200" dirty="0">
                <a:latin typeface="Times New Roman"/>
                <a:cs typeface="Times New Roman"/>
              </a:rPr>
              <a:t>to</a:t>
            </a:r>
            <a:r>
              <a:rPr sz="1200" spc="5" dirty="0">
                <a:latin typeface="Times New Roman"/>
                <a:cs typeface="Times New Roman"/>
              </a:rPr>
              <a:t> </a:t>
            </a:r>
            <a:r>
              <a:rPr sz="1200" dirty="0">
                <a:latin typeface="Times New Roman"/>
                <a:cs typeface="Times New Roman"/>
              </a:rPr>
              <a:t>furnish</a:t>
            </a:r>
            <a:r>
              <a:rPr sz="1200" spc="-20" dirty="0">
                <a:latin typeface="Times New Roman"/>
                <a:cs typeface="Times New Roman"/>
              </a:rPr>
              <a:t> </a:t>
            </a:r>
            <a:r>
              <a:rPr sz="1200" dirty="0">
                <a:latin typeface="Times New Roman"/>
                <a:cs typeface="Times New Roman"/>
              </a:rPr>
              <a:t>software </a:t>
            </a:r>
            <a:r>
              <a:rPr sz="1200" spc="-10" dirty="0">
                <a:latin typeface="Times New Roman"/>
                <a:cs typeface="Times New Roman"/>
              </a:rPr>
              <a:t>engineers </a:t>
            </a:r>
            <a:r>
              <a:rPr sz="1200" dirty="0">
                <a:latin typeface="Times New Roman"/>
                <a:cs typeface="Times New Roman"/>
              </a:rPr>
              <a:t>with</a:t>
            </a:r>
            <a:r>
              <a:rPr sz="1200" spc="-20" dirty="0">
                <a:latin typeface="Times New Roman"/>
                <a:cs typeface="Times New Roman"/>
              </a:rPr>
              <a:t> </a:t>
            </a:r>
            <a:r>
              <a:rPr sz="1200" dirty="0">
                <a:latin typeface="Times New Roman"/>
                <a:cs typeface="Times New Roman"/>
              </a:rPr>
              <a:t>a thorough</a:t>
            </a:r>
            <a:r>
              <a:rPr sz="1200" spc="-20" dirty="0">
                <a:latin typeface="Times New Roman"/>
                <a:cs typeface="Times New Roman"/>
              </a:rPr>
              <a:t> </a:t>
            </a:r>
            <a:r>
              <a:rPr sz="1200" spc="-10" dirty="0">
                <a:latin typeface="Times New Roman"/>
                <a:cs typeface="Times New Roman"/>
              </a:rPr>
              <a:t>understanding</a:t>
            </a:r>
            <a:r>
              <a:rPr sz="1200" spc="5" dirty="0">
                <a:latin typeface="Times New Roman"/>
                <a:cs typeface="Times New Roman"/>
              </a:rPr>
              <a:t> </a:t>
            </a:r>
            <a:r>
              <a:rPr sz="1200" dirty="0">
                <a:latin typeface="Times New Roman"/>
                <a:cs typeface="Times New Roman"/>
              </a:rPr>
              <a:t>of</a:t>
            </a:r>
            <a:r>
              <a:rPr sz="1200" spc="-35" dirty="0">
                <a:latin typeface="Times New Roman"/>
                <a:cs typeface="Times New Roman"/>
              </a:rPr>
              <a:t> </a:t>
            </a:r>
            <a:r>
              <a:rPr sz="1200" dirty="0">
                <a:latin typeface="Times New Roman"/>
                <a:cs typeface="Times New Roman"/>
              </a:rPr>
              <a:t>the </a:t>
            </a:r>
            <a:r>
              <a:rPr sz="1200" spc="-10" dirty="0">
                <a:latin typeface="Times New Roman"/>
                <a:cs typeface="Times New Roman"/>
              </a:rPr>
              <a:t>project's </a:t>
            </a:r>
            <a:r>
              <a:rPr sz="1200" dirty="0">
                <a:latin typeface="Times New Roman"/>
                <a:cs typeface="Times New Roman"/>
              </a:rPr>
              <a:t>scope,</a:t>
            </a:r>
            <a:r>
              <a:rPr sz="1200" spc="-45" dirty="0">
                <a:latin typeface="Times New Roman"/>
                <a:cs typeface="Times New Roman"/>
              </a:rPr>
              <a:t> </a:t>
            </a:r>
            <a:r>
              <a:rPr sz="1200" dirty="0">
                <a:latin typeface="Times New Roman"/>
                <a:cs typeface="Times New Roman"/>
              </a:rPr>
              <a:t>objectives,</a:t>
            </a:r>
            <a:r>
              <a:rPr sz="1200" spc="-25" dirty="0">
                <a:latin typeface="Times New Roman"/>
                <a:cs typeface="Times New Roman"/>
              </a:rPr>
              <a:t> </a:t>
            </a:r>
            <a:r>
              <a:rPr sz="1200" dirty="0">
                <a:latin typeface="Times New Roman"/>
                <a:cs typeface="Times New Roman"/>
              </a:rPr>
              <a:t>and</a:t>
            </a:r>
            <a:r>
              <a:rPr sz="1200" spc="-15" dirty="0">
                <a:latin typeface="Times New Roman"/>
                <a:cs typeface="Times New Roman"/>
              </a:rPr>
              <a:t> </a:t>
            </a:r>
            <a:r>
              <a:rPr sz="1200" spc="-10" dirty="0">
                <a:latin typeface="Times New Roman"/>
                <a:cs typeface="Times New Roman"/>
              </a:rPr>
              <a:t>intricacies,</a:t>
            </a:r>
            <a:r>
              <a:rPr sz="1200" spc="-20" dirty="0">
                <a:latin typeface="Times New Roman"/>
                <a:cs typeface="Times New Roman"/>
              </a:rPr>
              <a:t> </a:t>
            </a:r>
            <a:r>
              <a:rPr sz="1200" dirty="0">
                <a:latin typeface="Times New Roman"/>
                <a:cs typeface="Times New Roman"/>
              </a:rPr>
              <a:t>empowering</a:t>
            </a:r>
            <a:r>
              <a:rPr sz="1200" spc="-35" dirty="0">
                <a:latin typeface="Times New Roman"/>
                <a:cs typeface="Times New Roman"/>
              </a:rPr>
              <a:t> </a:t>
            </a:r>
            <a:r>
              <a:rPr sz="1200" dirty="0">
                <a:latin typeface="Times New Roman"/>
                <a:cs typeface="Times New Roman"/>
              </a:rPr>
              <a:t>them</a:t>
            </a:r>
            <a:r>
              <a:rPr sz="1200" spc="-70" dirty="0">
                <a:latin typeface="Times New Roman"/>
                <a:cs typeface="Times New Roman"/>
              </a:rPr>
              <a:t> </a:t>
            </a:r>
            <a:r>
              <a:rPr sz="1200" dirty="0">
                <a:latin typeface="Times New Roman"/>
                <a:cs typeface="Times New Roman"/>
              </a:rPr>
              <a:t>to</a:t>
            </a:r>
            <a:r>
              <a:rPr sz="1200" spc="-15" dirty="0">
                <a:latin typeface="Times New Roman"/>
                <a:cs typeface="Times New Roman"/>
              </a:rPr>
              <a:t> </a:t>
            </a:r>
            <a:r>
              <a:rPr sz="1200" dirty="0">
                <a:latin typeface="Times New Roman"/>
                <a:cs typeface="Times New Roman"/>
              </a:rPr>
              <a:t>navigate</a:t>
            </a:r>
            <a:r>
              <a:rPr sz="1200" spc="-35" dirty="0">
                <a:latin typeface="Times New Roman"/>
                <a:cs typeface="Times New Roman"/>
              </a:rPr>
              <a:t> </a:t>
            </a:r>
            <a:r>
              <a:rPr sz="1200" dirty="0">
                <a:latin typeface="Times New Roman"/>
                <a:cs typeface="Times New Roman"/>
              </a:rPr>
              <a:t>the</a:t>
            </a:r>
            <a:r>
              <a:rPr sz="1200" spc="-35" dirty="0">
                <a:latin typeface="Times New Roman"/>
                <a:cs typeface="Times New Roman"/>
              </a:rPr>
              <a:t> </a:t>
            </a:r>
            <a:r>
              <a:rPr sz="1200" dirty="0">
                <a:latin typeface="Times New Roman"/>
                <a:cs typeface="Times New Roman"/>
              </a:rPr>
              <a:t>development</a:t>
            </a:r>
            <a:r>
              <a:rPr sz="1200" spc="-10" dirty="0">
                <a:latin typeface="Times New Roman"/>
                <a:cs typeface="Times New Roman"/>
              </a:rPr>
              <a:t> </a:t>
            </a:r>
            <a:r>
              <a:rPr sz="1200" dirty="0">
                <a:latin typeface="Times New Roman"/>
                <a:cs typeface="Times New Roman"/>
              </a:rPr>
              <a:t>process</a:t>
            </a:r>
            <a:r>
              <a:rPr sz="1200" spc="-45" dirty="0">
                <a:latin typeface="Times New Roman"/>
                <a:cs typeface="Times New Roman"/>
              </a:rPr>
              <a:t> </a:t>
            </a:r>
            <a:r>
              <a:rPr sz="1200" spc="-20" dirty="0">
                <a:latin typeface="Times New Roman"/>
                <a:cs typeface="Times New Roman"/>
              </a:rPr>
              <a:t>with </a:t>
            </a:r>
            <a:r>
              <a:rPr sz="1200" spc="-10" dirty="0">
                <a:latin typeface="Times New Roman"/>
                <a:cs typeface="Times New Roman"/>
              </a:rPr>
              <a:t>clarity</a:t>
            </a:r>
            <a:r>
              <a:rPr sz="1200" spc="-40"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spc="-10" dirty="0">
                <a:latin typeface="Times New Roman"/>
                <a:cs typeface="Times New Roman"/>
              </a:rPr>
              <a:t>precision.</a:t>
            </a:r>
            <a:endParaRPr sz="1200" dirty="0">
              <a:latin typeface="Times New Roman"/>
              <a:cs typeface="Times New Roman"/>
            </a:endParaRPr>
          </a:p>
          <a:p>
            <a:pPr marL="12700">
              <a:lnSpc>
                <a:spcPct val="100000"/>
              </a:lnSpc>
              <a:spcBef>
                <a:spcPts val="1325"/>
              </a:spcBef>
            </a:pPr>
            <a:r>
              <a:rPr sz="1200" spc="-10" dirty="0">
                <a:latin typeface="Times New Roman"/>
                <a:cs typeface="Times New Roman"/>
              </a:rPr>
              <a:t>**Audience**</a:t>
            </a:r>
            <a:endParaRPr sz="1200" dirty="0">
              <a:latin typeface="Times New Roman"/>
              <a:cs typeface="Times New Roman"/>
            </a:endParaRPr>
          </a:p>
          <a:p>
            <a:pPr>
              <a:lnSpc>
                <a:spcPct val="100000"/>
              </a:lnSpc>
            </a:pPr>
            <a:endParaRPr sz="1200" dirty="0">
              <a:latin typeface="Times New Roman"/>
              <a:cs typeface="Times New Roman"/>
            </a:endParaRPr>
          </a:p>
          <a:p>
            <a:pPr marL="12700" marR="24130">
              <a:lnSpc>
                <a:spcPct val="95900"/>
              </a:lnSpc>
            </a:pPr>
            <a:r>
              <a:rPr sz="1200" dirty="0">
                <a:latin typeface="Times New Roman"/>
                <a:cs typeface="Times New Roman"/>
              </a:rPr>
              <a:t>This</a:t>
            </a:r>
            <a:r>
              <a:rPr sz="1200" spc="-45" dirty="0">
                <a:latin typeface="Times New Roman"/>
                <a:cs typeface="Times New Roman"/>
              </a:rPr>
              <a:t> </a:t>
            </a:r>
            <a:r>
              <a:rPr sz="1200" dirty="0">
                <a:latin typeface="Times New Roman"/>
                <a:cs typeface="Times New Roman"/>
              </a:rPr>
              <a:t>SRS</a:t>
            </a:r>
            <a:r>
              <a:rPr sz="1200" spc="-25" dirty="0">
                <a:latin typeface="Times New Roman"/>
                <a:cs typeface="Times New Roman"/>
              </a:rPr>
              <a:t> </a:t>
            </a:r>
            <a:r>
              <a:rPr sz="1200" dirty="0">
                <a:latin typeface="Times New Roman"/>
                <a:cs typeface="Times New Roman"/>
              </a:rPr>
              <a:t>document</a:t>
            </a:r>
            <a:r>
              <a:rPr sz="1200" spc="-10" dirty="0">
                <a:latin typeface="Times New Roman"/>
                <a:cs typeface="Times New Roman"/>
              </a:rPr>
              <a:t> </a:t>
            </a:r>
            <a:r>
              <a:rPr sz="1200" dirty="0">
                <a:latin typeface="Times New Roman"/>
                <a:cs typeface="Times New Roman"/>
              </a:rPr>
              <a:t>is</a:t>
            </a:r>
            <a:r>
              <a:rPr sz="1200" spc="-40" dirty="0">
                <a:latin typeface="Times New Roman"/>
                <a:cs typeface="Times New Roman"/>
              </a:rPr>
              <a:t> </a:t>
            </a:r>
            <a:r>
              <a:rPr sz="1200" dirty="0">
                <a:latin typeface="Times New Roman"/>
                <a:cs typeface="Times New Roman"/>
              </a:rPr>
              <a:t>tailored</a:t>
            </a:r>
            <a:r>
              <a:rPr sz="1200" spc="-25" dirty="0">
                <a:latin typeface="Times New Roman"/>
                <a:cs typeface="Times New Roman"/>
              </a:rPr>
              <a:t> </a:t>
            </a:r>
            <a:r>
              <a:rPr sz="1200" dirty="0">
                <a:latin typeface="Times New Roman"/>
                <a:cs typeface="Times New Roman"/>
              </a:rPr>
              <a:t>to</a:t>
            </a:r>
            <a:r>
              <a:rPr sz="1200" spc="-10" dirty="0">
                <a:latin typeface="Times New Roman"/>
                <a:cs typeface="Times New Roman"/>
              </a:rPr>
              <a:t> </a:t>
            </a:r>
            <a:r>
              <a:rPr sz="1200" dirty="0">
                <a:latin typeface="Times New Roman"/>
                <a:cs typeface="Times New Roman"/>
              </a:rPr>
              <a:t>cater</a:t>
            </a:r>
            <a:r>
              <a:rPr sz="1200" spc="-40" dirty="0">
                <a:latin typeface="Times New Roman"/>
                <a:cs typeface="Times New Roman"/>
              </a:rPr>
              <a:t> </a:t>
            </a:r>
            <a:r>
              <a:rPr sz="1200" dirty="0">
                <a:latin typeface="Times New Roman"/>
                <a:cs typeface="Times New Roman"/>
              </a:rPr>
              <a:t>to</a:t>
            </a:r>
            <a:r>
              <a:rPr sz="1200" spc="-25" dirty="0">
                <a:latin typeface="Times New Roman"/>
                <a:cs typeface="Times New Roman"/>
              </a:rPr>
              <a:t> </a:t>
            </a:r>
            <a:r>
              <a:rPr sz="1200" dirty="0">
                <a:latin typeface="Times New Roman"/>
                <a:cs typeface="Times New Roman"/>
              </a:rPr>
              <a:t>a</a:t>
            </a:r>
            <a:r>
              <a:rPr sz="1200" spc="-35" dirty="0">
                <a:latin typeface="Times New Roman"/>
                <a:cs typeface="Times New Roman"/>
              </a:rPr>
              <a:t> </a:t>
            </a:r>
            <a:r>
              <a:rPr sz="1200" dirty="0">
                <a:latin typeface="Times New Roman"/>
                <a:cs typeface="Times New Roman"/>
              </a:rPr>
              <a:t>diverse</a:t>
            </a:r>
            <a:r>
              <a:rPr sz="1200" spc="-15" dirty="0">
                <a:latin typeface="Times New Roman"/>
                <a:cs typeface="Times New Roman"/>
              </a:rPr>
              <a:t> </a:t>
            </a:r>
            <a:r>
              <a:rPr sz="1200" dirty="0">
                <a:latin typeface="Times New Roman"/>
                <a:cs typeface="Times New Roman"/>
              </a:rPr>
              <a:t>audience</a:t>
            </a:r>
            <a:r>
              <a:rPr sz="1200" spc="-30" dirty="0">
                <a:latin typeface="Times New Roman"/>
                <a:cs typeface="Times New Roman"/>
              </a:rPr>
              <a:t> </a:t>
            </a:r>
            <a:r>
              <a:rPr sz="1200" dirty="0">
                <a:latin typeface="Times New Roman"/>
                <a:cs typeface="Times New Roman"/>
              </a:rPr>
              <a:t>of</a:t>
            </a:r>
            <a:r>
              <a:rPr sz="1200" spc="-65" dirty="0">
                <a:latin typeface="Times New Roman"/>
                <a:cs typeface="Times New Roman"/>
              </a:rPr>
              <a:t> </a:t>
            </a:r>
            <a:r>
              <a:rPr sz="1200" dirty="0">
                <a:latin typeface="Times New Roman"/>
                <a:cs typeface="Times New Roman"/>
              </a:rPr>
              <a:t>stakeholders,</a:t>
            </a:r>
            <a:r>
              <a:rPr sz="1200" spc="-20" dirty="0">
                <a:latin typeface="Times New Roman"/>
                <a:cs typeface="Times New Roman"/>
              </a:rPr>
              <a:t> </a:t>
            </a:r>
            <a:r>
              <a:rPr sz="1200" dirty="0">
                <a:latin typeface="Times New Roman"/>
                <a:cs typeface="Times New Roman"/>
              </a:rPr>
              <a:t>each</a:t>
            </a:r>
            <a:r>
              <a:rPr sz="1200" spc="-50" dirty="0">
                <a:latin typeface="Times New Roman"/>
                <a:cs typeface="Times New Roman"/>
              </a:rPr>
              <a:t> </a:t>
            </a:r>
            <a:r>
              <a:rPr sz="1200" dirty="0">
                <a:latin typeface="Times New Roman"/>
                <a:cs typeface="Times New Roman"/>
              </a:rPr>
              <a:t>with</a:t>
            </a:r>
            <a:r>
              <a:rPr sz="1200" spc="-50" dirty="0">
                <a:latin typeface="Times New Roman"/>
                <a:cs typeface="Times New Roman"/>
              </a:rPr>
              <a:t> </a:t>
            </a:r>
            <a:r>
              <a:rPr sz="1200" dirty="0">
                <a:latin typeface="Times New Roman"/>
                <a:cs typeface="Times New Roman"/>
              </a:rPr>
              <a:t>their</a:t>
            </a:r>
            <a:r>
              <a:rPr sz="1200" spc="-25" dirty="0">
                <a:latin typeface="Times New Roman"/>
                <a:cs typeface="Times New Roman"/>
              </a:rPr>
              <a:t> own </a:t>
            </a:r>
            <a:r>
              <a:rPr sz="1200" dirty="0">
                <a:latin typeface="Times New Roman"/>
                <a:cs typeface="Times New Roman"/>
              </a:rPr>
              <a:t>unique</a:t>
            </a:r>
            <a:r>
              <a:rPr sz="1200" spc="-25" dirty="0">
                <a:latin typeface="Times New Roman"/>
                <a:cs typeface="Times New Roman"/>
              </a:rPr>
              <a:t> </a:t>
            </a:r>
            <a:r>
              <a:rPr sz="1200" spc="-10" dirty="0">
                <a:latin typeface="Times New Roman"/>
                <a:cs typeface="Times New Roman"/>
              </a:rPr>
              <a:t>perspective</a:t>
            </a:r>
            <a:r>
              <a:rPr sz="1200" spc="-25"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expertise.</a:t>
            </a:r>
            <a:r>
              <a:rPr sz="1200" spc="-10" dirty="0">
                <a:latin typeface="Times New Roman"/>
                <a:cs typeface="Times New Roman"/>
              </a:rPr>
              <a:t> </a:t>
            </a:r>
            <a:r>
              <a:rPr sz="1200" dirty="0">
                <a:latin typeface="Times New Roman"/>
                <a:cs typeface="Times New Roman"/>
              </a:rPr>
              <a:t>Primarily</a:t>
            </a:r>
            <a:r>
              <a:rPr sz="1200" spc="-40" dirty="0">
                <a:latin typeface="Times New Roman"/>
                <a:cs typeface="Times New Roman"/>
              </a:rPr>
              <a:t> </a:t>
            </a:r>
            <a:r>
              <a:rPr sz="1200" dirty="0">
                <a:latin typeface="Times New Roman"/>
                <a:cs typeface="Times New Roman"/>
              </a:rPr>
              <a:t>intended</a:t>
            </a:r>
            <a:r>
              <a:rPr sz="1200" spc="-20" dirty="0">
                <a:latin typeface="Times New Roman"/>
                <a:cs typeface="Times New Roman"/>
              </a:rPr>
              <a:t> </a:t>
            </a:r>
            <a:r>
              <a:rPr sz="1200" dirty="0">
                <a:latin typeface="Times New Roman"/>
                <a:cs typeface="Times New Roman"/>
              </a:rPr>
              <a:t>for</a:t>
            </a:r>
            <a:r>
              <a:rPr sz="1200" spc="-15" dirty="0">
                <a:latin typeface="Times New Roman"/>
                <a:cs typeface="Times New Roman"/>
              </a:rPr>
              <a:t> </a:t>
            </a:r>
            <a:r>
              <a:rPr sz="1200" dirty="0">
                <a:latin typeface="Times New Roman"/>
                <a:cs typeface="Times New Roman"/>
              </a:rPr>
              <a:t>software</a:t>
            </a:r>
            <a:r>
              <a:rPr sz="1200" spc="-20" dirty="0">
                <a:latin typeface="Times New Roman"/>
                <a:cs typeface="Times New Roman"/>
              </a:rPr>
              <a:t> </a:t>
            </a:r>
            <a:r>
              <a:rPr sz="1200" spc="-10" dirty="0">
                <a:latin typeface="Times New Roman"/>
                <a:cs typeface="Times New Roman"/>
              </a:rPr>
              <a:t>engineers</a:t>
            </a:r>
            <a:r>
              <a:rPr sz="1200" spc="-35" dirty="0">
                <a:latin typeface="Times New Roman"/>
                <a:cs typeface="Times New Roman"/>
              </a:rPr>
              <a:t> </a:t>
            </a:r>
            <a:r>
              <a:rPr sz="1200" dirty="0">
                <a:latin typeface="Times New Roman"/>
                <a:cs typeface="Times New Roman"/>
              </a:rPr>
              <a:t>tasked</a:t>
            </a:r>
            <a:r>
              <a:rPr sz="1200" spc="-20" dirty="0">
                <a:latin typeface="Times New Roman"/>
                <a:cs typeface="Times New Roman"/>
              </a:rPr>
              <a:t> </a:t>
            </a:r>
            <a:r>
              <a:rPr sz="1200" dirty="0">
                <a:latin typeface="Times New Roman"/>
                <a:cs typeface="Times New Roman"/>
              </a:rPr>
              <a:t>with</a:t>
            </a:r>
            <a:r>
              <a:rPr sz="1200" spc="-40" dirty="0">
                <a:latin typeface="Times New Roman"/>
                <a:cs typeface="Times New Roman"/>
              </a:rPr>
              <a:t> </a:t>
            </a:r>
            <a:r>
              <a:rPr sz="1200" spc="-25" dirty="0">
                <a:latin typeface="Times New Roman"/>
                <a:cs typeface="Times New Roman"/>
              </a:rPr>
              <a:t>the </a:t>
            </a:r>
            <a:r>
              <a:rPr sz="1200" dirty="0">
                <a:latin typeface="Times New Roman"/>
                <a:cs typeface="Times New Roman"/>
              </a:rPr>
              <a:t>development</a:t>
            </a:r>
            <a:r>
              <a:rPr sz="1200" spc="5" dirty="0">
                <a:latin typeface="Times New Roman"/>
                <a:cs typeface="Times New Roman"/>
              </a:rPr>
              <a:t> </a:t>
            </a:r>
            <a:r>
              <a:rPr sz="1200" dirty="0">
                <a:latin typeface="Times New Roman"/>
                <a:cs typeface="Times New Roman"/>
              </a:rPr>
              <a:t>and </a:t>
            </a:r>
            <a:r>
              <a:rPr sz="1200" spc="-10" dirty="0">
                <a:latin typeface="Times New Roman"/>
                <a:cs typeface="Times New Roman"/>
              </a:rPr>
              <a:t>implementation</a:t>
            </a:r>
            <a:r>
              <a:rPr sz="1200" spc="-35" dirty="0">
                <a:latin typeface="Times New Roman"/>
                <a:cs typeface="Times New Roman"/>
              </a:rPr>
              <a:t> </a:t>
            </a:r>
            <a:r>
              <a:rPr sz="1200" dirty="0">
                <a:latin typeface="Times New Roman"/>
                <a:cs typeface="Times New Roman"/>
              </a:rPr>
              <a:t>of</a:t>
            </a:r>
            <a:r>
              <a:rPr sz="1200" spc="-55" dirty="0">
                <a:latin typeface="Times New Roman"/>
                <a:cs typeface="Times New Roman"/>
              </a:rPr>
              <a:t> </a:t>
            </a:r>
            <a:r>
              <a:rPr sz="1200" dirty="0">
                <a:latin typeface="Times New Roman"/>
                <a:cs typeface="Times New Roman"/>
              </a:rPr>
              <a:t>the</a:t>
            </a:r>
            <a:r>
              <a:rPr sz="1200" spc="-20" dirty="0">
                <a:latin typeface="Times New Roman"/>
                <a:cs typeface="Times New Roman"/>
              </a:rPr>
              <a:t> </a:t>
            </a:r>
            <a:r>
              <a:rPr sz="1200" dirty="0">
                <a:latin typeface="Times New Roman"/>
                <a:cs typeface="Times New Roman"/>
              </a:rPr>
              <a:t>weather</a:t>
            </a:r>
            <a:r>
              <a:rPr sz="1200" spc="-10" dirty="0">
                <a:latin typeface="Times New Roman"/>
                <a:cs typeface="Times New Roman"/>
              </a:rPr>
              <a:t> </a:t>
            </a:r>
            <a:r>
              <a:rPr sz="1200" dirty="0">
                <a:latin typeface="Times New Roman"/>
                <a:cs typeface="Times New Roman"/>
              </a:rPr>
              <a:t>website,</a:t>
            </a:r>
            <a:r>
              <a:rPr sz="1200" spc="15" dirty="0">
                <a:latin typeface="Times New Roman"/>
                <a:cs typeface="Times New Roman"/>
              </a:rPr>
              <a:t> </a:t>
            </a:r>
            <a:r>
              <a:rPr sz="1200" dirty="0">
                <a:latin typeface="Times New Roman"/>
                <a:cs typeface="Times New Roman"/>
              </a:rPr>
              <a:t>it</a:t>
            </a:r>
            <a:r>
              <a:rPr sz="1200" spc="5" dirty="0">
                <a:latin typeface="Times New Roman"/>
                <a:cs typeface="Times New Roman"/>
              </a:rPr>
              <a:t> </a:t>
            </a:r>
            <a:r>
              <a:rPr sz="1200" spc="-10" dirty="0">
                <a:latin typeface="Times New Roman"/>
                <a:cs typeface="Times New Roman"/>
              </a:rPr>
              <a:t>provides</a:t>
            </a:r>
            <a:r>
              <a:rPr sz="1200" spc="-30" dirty="0">
                <a:latin typeface="Times New Roman"/>
                <a:cs typeface="Times New Roman"/>
              </a:rPr>
              <a:t> </a:t>
            </a:r>
            <a:r>
              <a:rPr sz="1200" dirty="0">
                <a:latin typeface="Times New Roman"/>
                <a:cs typeface="Times New Roman"/>
              </a:rPr>
              <a:t>a</a:t>
            </a:r>
            <a:r>
              <a:rPr sz="1200" spc="-20" dirty="0">
                <a:latin typeface="Times New Roman"/>
                <a:cs typeface="Times New Roman"/>
              </a:rPr>
              <a:t> </a:t>
            </a:r>
            <a:r>
              <a:rPr sz="1200" spc="-10" dirty="0">
                <a:latin typeface="Times New Roman"/>
                <a:cs typeface="Times New Roman"/>
              </a:rPr>
              <a:t>comprehensive</a:t>
            </a:r>
            <a:r>
              <a:rPr sz="1200" spc="-20" dirty="0">
                <a:latin typeface="Times New Roman"/>
                <a:cs typeface="Times New Roman"/>
              </a:rPr>
              <a:t> </a:t>
            </a:r>
            <a:r>
              <a:rPr sz="1200" spc="-10" dirty="0">
                <a:latin typeface="Times New Roman"/>
                <a:cs typeface="Times New Roman"/>
              </a:rPr>
              <a:t>overview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project's</a:t>
            </a:r>
            <a:r>
              <a:rPr sz="1200" spc="-25" dirty="0">
                <a:latin typeface="Times New Roman"/>
                <a:cs typeface="Times New Roman"/>
              </a:rPr>
              <a:t> </a:t>
            </a:r>
            <a:r>
              <a:rPr sz="1200" dirty="0">
                <a:latin typeface="Times New Roman"/>
                <a:cs typeface="Times New Roman"/>
              </a:rPr>
              <a:t>requirements</a:t>
            </a:r>
            <a:r>
              <a:rPr sz="1200" spc="-25"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dirty="0">
                <a:latin typeface="Times New Roman"/>
                <a:cs typeface="Times New Roman"/>
              </a:rPr>
              <a:t>constraints, </a:t>
            </a:r>
            <a:r>
              <a:rPr sz="1200" spc="-10" dirty="0">
                <a:latin typeface="Times New Roman"/>
                <a:cs typeface="Times New Roman"/>
              </a:rPr>
              <a:t>equipping</a:t>
            </a:r>
            <a:r>
              <a:rPr sz="1200" spc="-15" dirty="0">
                <a:latin typeface="Times New Roman"/>
                <a:cs typeface="Times New Roman"/>
              </a:rPr>
              <a:t> </a:t>
            </a:r>
            <a:r>
              <a:rPr sz="1200" dirty="0">
                <a:latin typeface="Times New Roman"/>
                <a:cs typeface="Times New Roman"/>
              </a:rPr>
              <a:t>them</a:t>
            </a:r>
            <a:r>
              <a:rPr sz="1200" spc="-50" dirty="0">
                <a:latin typeface="Times New Roman"/>
                <a:cs typeface="Times New Roman"/>
              </a:rPr>
              <a:t> </a:t>
            </a:r>
            <a:r>
              <a:rPr sz="1200" dirty="0">
                <a:latin typeface="Times New Roman"/>
                <a:cs typeface="Times New Roman"/>
              </a:rPr>
              <a:t>with</a:t>
            </a:r>
            <a:r>
              <a:rPr sz="1200" spc="-3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knowledge</a:t>
            </a:r>
            <a:r>
              <a:rPr sz="1200" spc="-15"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spc="-10" dirty="0">
                <a:latin typeface="Times New Roman"/>
                <a:cs typeface="Times New Roman"/>
              </a:rPr>
              <a:t>insights </a:t>
            </a:r>
            <a:r>
              <a:rPr sz="1200" dirty="0">
                <a:latin typeface="Times New Roman"/>
                <a:cs typeface="Times New Roman"/>
              </a:rPr>
              <a:t>needed</a:t>
            </a:r>
            <a:r>
              <a:rPr sz="1200" spc="-30" dirty="0">
                <a:latin typeface="Times New Roman"/>
                <a:cs typeface="Times New Roman"/>
              </a:rPr>
              <a:t> </a:t>
            </a:r>
            <a:r>
              <a:rPr sz="1200" dirty="0">
                <a:latin typeface="Times New Roman"/>
                <a:cs typeface="Times New Roman"/>
              </a:rPr>
              <a:t>to</a:t>
            </a:r>
            <a:r>
              <a:rPr sz="1200" spc="-25" dirty="0">
                <a:latin typeface="Times New Roman"/>
                <a:cs typeface="Times New Roman"/>
              </a:rPr>
              <a:t> </a:t>
            </a:r>
            <a:r>
              <a:rPr sz="1200" dirty="0">
                <a:latin typeface="Times New Roman"/>
                <a:cs typeface="Times New Roman"/>
              </a:rPr>
              <a:t>navigate</a:t>
            </a:r>
            <a:r>
              <a:rPr sz="1200" spc="-4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spc="-10" dirty="0">
                <a:latin typeface="Times New Roman"/>
                <a:cs typeface="Times New Roman"/>
              </a:rPr>
              <a:t>complexities</a:t>
            </a:r>
            <a:r>
              <a:rPr sz="1200" spc="-40" dirty="0">
                <a:latin typeface="Times New Roman"/>
                <a:cs typeface="Times New Roman"/>
              </a:rPr>
              <a:t> </a:t>
            </a:r>
            <a:r>
              <a:rPr sz="1200" dirty="0">
                <a:latin typeface="Times New Roman"/>
                <a:cs typeface="Times New Roman"/>
              </a:rPr>
              <a:t>of</a:t>
            </a:r>
            <a:r>
              <a:rPr sz="1200" spc="-60" dirty="0">
                <a:latin typeface="Times New Roman"/>
                <a:cs typeface="Times New Roman"/>
              </a:rPr>
              <a:t> </a:t>
            </a:r>
            <a:r>
              <a:rPr sz="1200" dirty="0">
                <a:latin typeface="Times New Roman"/>
                <a:cs typeface="Times New Roman"/>
              </a:rPr>
              <a:t>software</a:t>
            </a:r>
            <a:r>
              <a:rPr sz="1200" spc="-30" dirty="0">
                <a:latin typeface="Times New Roman"/>
                <a:cs typeface="Times New Roman"/>
              </a:rPr>
              <a:t> </a:t>
            </a:r>
            <a:r>
              <a:rPr sz="1200" dirty="0">
                <a:latin typeface="Times New Roman"/>
                <a:cs typeface="Times New Roman"/>
              </a:rPr>
              <a:t>engineering.</a:t>
            </a:r>
            <a:r>
              <a:rPr sz="1200" spc="-20" dirty="0">
                <a:latin typeface="Times New Roman"/>
                <a:cs typeface="Times New Roman"/>
              </a:rPr>
              <a:t> </a:t>
            </a:r>
            <a:r>
              <a:rPr sz="1200" dirty="0">
                <a:latin typeface="Times New Roman"/>
                <a:cs typeface="Times New Roman"/>
              </a:rPr>
              <a:t>Additionally,</a:t>
            </a:r>
            <a:r>
              <a:rPr sz="1200" spc="10" dirty="0">
                <a:latin typeface="Times New Roman"/>
                <a:cs typeface="Times New Roman"/>
              </a:rPr>
              <a:t> </a:t>
            </a:r>
            <a:r>
              <a:rPr sz="1200" dirty="0">
                <a:latin typeface="Times New Roman"/>
                <a:cs typeface="Times New Roman"/>
              </a:rPr>
              <a:t>it</a:t>
            </a:r>
            <a:r>
              <a:rPr sz="1200" spc="-5" dirty="0">
                <a:latin typeface="Times New Roman"/>
                <a:cs typeface="Times New Roman"/>
              </a:rPr>
              <a:t> </a:t>
            </a:r>
            <a:r>
              <a:rPr sz="1200" dirty="0">
                <a:latin typeface="Times New Roman"/>
                <a:cs typeface="Times New Roman"/>
              </a:rPr>
              <a:t>serves</a:t>
            </a:r>
            <a:r>
              <a:rPr sz="1200" spc="-40" dirty="0">
                <a:latin typeface="Times New Roman"/>
                <a:cs typeface="Times New Roman"/>
              </a:rPr>
              <a:t> </a:t>
            </a:r>
            <a:r>
              <a:rPr sz="1200" dirty="0">
                <a:latin typeface="Times New Roman"/>
                <a:cs typeface="Times New Roman"/>
              </a:rPr>
              <a:t>as</a:t>
            </a:r>
            <a:r>
              <a:rPr sz="1200" spc="-40" dirty="0">
                <a:latin typeface="Times New Roman"/>
                <a:cs typeface="Times New Roman"/>
              </a:rPr>
              <a:t> </a:t>
            </a:r>
            <a:r>
              <a:rPr sz="1200" spc="-50" dirty="0">
                <a:latin typeface="Times New Roman"/>
                <a:cs typeface="Times New Roman"/>
              </a:rPr>
              <a:t>a </a:t>
            </a:r>
            <a:r>
              <a:rPr sz="1200" spc="-10" dirty="0">
                <a:latin typeface="Times New Roman"/>
                <a:cs typeface="Times New Roman"/>
              </a:rPr>
              <a:t>communication</a:t>
            </a:r>
            <a:r>
              <a:rPr sz="1200" spc="-40" dirty="0">
                <a:latin typeface="Times New Roman"/>
                <a:cs typeface="Times New Roman"/>
              </a:rPr>
              <a:t> </a:t>
            </a:r>
            <a:r>
              <a:rPr sz="1200" dirty="0">
                <a:latin typeface="Times New Roman"/>
                <a:cs typeface="Times New Roman"/>
              </a:rPr>
              <a:t>tool,</a:t>
            </a:r>
            <a:r>
              <a:rPr sz="1200" spc="-10" dirty="0">
                <a:latin typeface="Times New Roman"/>
                <a:cs typeface="Times New Roman"/>
              </a:rPr>
              <a:t> </a:t>
            </a:r>
            <a:r>
              <a:rPr sz="1200" dirty="0">
                <a:latin typeface="Times New Roman"/>
                <a:cs typeface="Times New Roman"/>
              </a:rPr>
              <a:t>bridging</a:t>
            </a:r>
            <a:r>
              <a:rPr sz="1200" spc="-15" dirty="0">
                <a:latin typeface="Times New Roman"/>
                <a:cs typeface="Times New Roman"/>
              </a:rPr>
              <a:t> </a:t>
            </a:r>
            <a:r>
              <a:rPr sz="1200" dirty="0">
                <a:latin typeface="Times New Roman"/>
                <a:cs typeface="Times New Roman"/>
              </a:rPr>
              <a:t>the</a:t>
            </a:r>
            <a:r>
              <a:rPr sz="1200" spc="-20" dirty="0">
                <a:latin typeface="Times New Roman"/>
                <a:cs typeface="Times New Roman"/>
              </a:rPr>
              <a:t> </a:t>
            </a:r>
            <a:r>
              <a:rPr sz="1200" dirty="0">
                <a:latin typeface="Times New Roman"/>
                <a:cs typeface="Times New Roman"/>
              </a:rPr>
              <a:t>gap</a:t>
            </a:r>
            <a:r>
              <a:rPr sz="1200" spc="-15" dirty="0">
                <a:latin typeface="Times New Roman"/>
                <a:cs typeface="Times New Roman"/>
              </a:rPr>
              <a:t> </a:t>
            </a:r>
            <a:r>
              <a:rPr sz="1200" dirty="0">
                <a:latin typeface="Times New Roman"/>
                <a:cs typeface="Times New Roman"/>
              </a:rPr>
              <a:t>between</a:t>
            </a:r>
            <a:r>
              <a:rPr sz="1200" spc="-40" dirty="0">
                <a:latin typeface="Times New Roman"/>
                <a:cs typeface="Times New Roman"/>
              </a:rPr>
              <a:t> </a:t>
            </a:r>
            <a:r>
              <a:rPr sz="1200" dirty="0">
                <a:latin typeface="Times New Roman"/>
                <a:cs typeface="Times New Roman"/>
              </a:rPr>
              <a:t>technical</a:t>
            </a:r>
            <a:r>
              <a:rPr sz="1200" spc="-35"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non-technical</a:t>
            </a:r>
            <a:r>
              <a:rPr sz="1200" spc="-55" dirty="0">
                <a:latin typeface="Times New Roman"/>
                <a:cs typeface="Times New Roman"/>
              </a:rPr>
              <a:t> </a:t>
            </a:r>
            <a:r>
              <a:rPr sz="1200" spc="-10" dirty="0">
                <a:latin typeface="Times New Roman"/>
                <a:cs typeface="Times New Roman"/>
              </a:rPr>
              <a:t>stakeholders,</a:t>
            </a:r>
            <a:r>
              <a:rPr sz="1200" spc="500" dirty="0">
                <a:latin typeface="Times New Roman"/>
                <a:cs typeface="Times New Roman"/>
              </a:rPr>
              <a:t> </a:t>
            </a:r>
            <a:r>
              <a:rPr sz="1200" dirty="0">
                <a:latin typeface="Times New Roman"/>
                <a:cs typeface="Times New Roman"/>
              </a:rPr>
              <a:t>fostering</a:t>
            </a:r>
            <a:r>
              <a:rPr sz="1200" spc="-15" dirty="0">
                <a:latin typeface="Times New Roman"/>
                <a:cs typeface="Times New Roman"/>
              </a:rPr>
              <a:t> </a:t>
            </a:r>
            <a:r>
              <a:rPr sz="1200" spc="-10" dirty="0">
                <a:latin typeface="Times New Roman"/>
                <a:cs typeface="Times New Roman"/>
              </a:rPr>
              <a:t>collaboration</a:t>
            </a:r>
            <a:r>
              <a:rPr sz="1200" spc="-40"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dirty="0">
                <a:latin typeface="Times New Roman"/>
                <a:cs typeface="Times New Roman"/>
              </a:rPr>
              <a:t>alignment</a:t>
            </a:r>
            <a:r>
              <a:rPr sz="1200" spc="10" dirty="0">
                <a:latin typeface="Times New Roman"/>
                <a:cs typeface="Times New Roman"/>
              </a:rPr>
              <a:t> </a:t>
            </a:r>
            <a:r>
              <a:rPr sz="1200" dirty="0">
                <a:latin typeface="Times New Roman"/>
                <a:cs typeface="Times New Roman"/>
              </a:rPr>
              <a:t>across</a:t>
            </a:r>
            <a:r>
              <a:rPr sz="1200" spc="-30" dirty="0">
                <a:latin typeface="Times New Roman"/>
                <a:cs typeface="Times New Roman"/>
              </a:rPr>
              <a:t> </a:t>
            </a:r>
            <a:r>
              <a:rPr sz="1200" spc="-10" dirty="0">
                <a:latin typeface="Times New Roman"/>
                <a:cs typeface="Times New Roman"/>
              </a:rPr>
              <a:t>disparate</a:t>
            </a:r>
            <a:r>
              <a:rPr sz="1200" spc="-40" dirty="0">
                <a:latin typeface="Times New Roman"/>
                <a:cs typeface="Times New Roman"/>
              </a:rPr>
              <a:t> </a:t>
            </a:r>
            <a:r>
              <a:rPr sz="1200" dirty="0">
                <a:latin typeface="Times New Roman"/>
                <a:cs typeface="Times New Roman"/>
              </a:rPr>
              <a:t>teams</a:t>
            </a:r>
            <a:r>
              <a:rPr sz="1200" spc="-30" dirty="0">
                <a:latin typeface="Times New Roman"/>
                <a:cs typeface="Times New Roman"/>
              </a:rPr>
              <a:t> </a:t>
            </a:r>
            <a:r>
              <a:rPr sz="1200" dirty="0">
                <a:latin typeface="Times New Roman"/>
                <a:cs typeface="Times New Roman"/>
              </a:rPr>
              <a:t>and</a:t>
            </a:r>
            <a:r>
              <a:rPr sz="1200" spc="-10" dirty="0">
                <a:latin typeface="Times New Roman"/>
                <a:cs typeface="Times New Roman"/>
              </a:rPr>
              <a:t> disciplines.</a:t>
            </a:r>
            <a:endParaRPr sz="1200" dirty="0">
              <a:latin typeface="Times New Roman"/>
              <a:cs typeface="Times New Roman"/>
            </a:endParaRPr>
          </a:p>
          <a:p>
            <a:pPr marL="12700" marR="5080">
              <a:lnSpc>
                <a:spcPct val="95900"/>
              </a:lnSpc>
              <a:spcBef>
                <a:spcPts val="1355"/>
              </a:spcBef>
            </a:pPr>
            <a:r>
              <a:rPr sz="1200" dirty="0">
                <a:latin typeface="Times New Roman"/>
                <a:cs typeface="Times New Roman"/>
              </a:rPr>
              <a:t>This</a:t>
            </a:r>
            <a:r>
              <a:rPr sz="1200" spc="-55" dirty="0">
                <a:latin typeface="Times New Roman"/>
                <a:cs typeface="Times New Roman"/>
              </a:rPr>
              <a:t> </a:t>
            </a:r>
            <a:r>
              <a:rPr sz="1200" dirty="0">
                <a:latin typeface="Times New Roman"/>
                <a:cs typeface="Times New Roman"/>
              </a:rPr>
              <a:t>document</a:t>
            </a:r>
            <a:r>
              <a:rPr sz="1200" spc="-15" dirty="0">
                <a:latin typeface="Times New Roman"/>
                <a:cs typeface="Times New Roman"/>
              </a:rPr>
              <a:t> </a:t>
            </a:r>
            <a:r>
              <a:rPr sz="1200" dirty="0">
                <a:latin typeface="Times New Roman"/>
                <a:cs typeface="Times New Roman"/>
              </a:rPr>
              <a:t>is</a:t>
            </a:r>
            <a:r>
              <a:rPr sz="1200" spc="-30" dirty="0">
                <a:latin typeface="Times New Roman"/>
                <a:cs typeface="Times New Roman"/>
              </a:rPr>
              <a:t> </a:t>
            </a:r>
            <a:r>
              <a:rPr sz="1200" dirty="0">
                <a:latin typeface="Times New Roman"/>
                <a:cs typeface="Times New Roman"/>
              </a:rPr>
              <a:t>intended</a:t>
            </a:r>
            <a:r>
              <a:rPr sz="1200" spc="-20" dirty="0">
                <a:latin typeface="Times New Roman"/>
                <a:cs typeface="Times New Roman"/>
              </a:rPr>
              <a:t> </a:t>
            </a:r>
            <a:r>
              <a:rPr sz="1200" dirty="0">
                <a:latin typeface="Times New Roman"/>
                <a:cs typeface="Times New Roman"/>
              </a:rPr>
              <a:t>for</a:t>
            </a:r>
            <a:r>
              <a:rPr sz="1200" spc="-35" dirty="0">
                <a:latin typeface="Times New Roman"/>
                <a:cs typeface="Times New Roman"/>
              </a:rPr>
              <a:t> </a:t>
            </a:r>
            <a:r>
              <a:rPr sz="1200" dirty="0">
                <a:latin typeface="Times New Roman"/>
                <a:cs typeface="Times New Roman"/>
              </a:rPr>
              <a:t>software</a:t>
            </a:r>
            <a:r>
              <a:rPr sz="1200" spc="-40" dirty="0">
                <a:latin typeface="Times New Roman"/>
                <a:cs typeface="Times New Roman"/>
              </a:rPr>
              <a:t> </a:t>
            </a:r>
            <a:r>
              <a:rPr sz="1200" dirty="0">
                <a:latin typeface="Times New Roman"/>
                <a:cs typeface="Times New Roman"/>
              </a:rPr>
              <a:t>engineers</a:t>
            </a:r>
            <a:r>
              <a:rPr sz="1200" spc="-30" dirty="0">
                <a:latin typeface="Times New Roman"/>
                <a:cs typeface="Times New Roman"/>
              </a:rPr>
              <a:t> </a:t>
            </a:r>
            <a:r>
              <a:rPr sz="1200" dirty="0">
                <a:latin typeface="Times New Roman"/>
                <a:cs typeface="Times New Roman"/>
              </a:rPr>
              <a:t>involved</a:t>
            </a:r>
            <a:r>
              <a:rPr sz="1200" spc="-20" dirty="0">
                <a:latin typeface="Times New Roman"/>
                <a:cs typeface="Times New Roman"/>
              </a:rPr>
              <a:t> </a:t>
            </a:r>
            <a:r>
              <a:rPr sz="1200" dirty="0">
                <a:latin typeface="Times New Roman"/>
                <a:cs typeface="Times New Roman"/>
              </a:rPr>
              <a:t>in</a:t>
            </a:r>
            <a:r>
              <a:rPr sz="1200" spc="-60" dirty="0">
                <a:latin typeface="Times New Roman"/>
                <a:cs typeface="Times New Roman"/>
              </a:rPr>
              <a:t> </a:t>
            </a:r>
            <a:r>
              <a:rPr sz="1200" dirty="0">
                <a:latin typeface="Times New Roman"/>
                <a:cs typeface="Times New Roman"/>
              </a:rPr>
              <a:t>the</a:t>
            </a:r>
            <a:r>
              <a:rPr sz="1200" spc="-40" dirty="0">
                <a:latin typeface="Times New Roman"/>
                <a:cs typeface="Times New Roman"/>
              </a:rPr>
              <a:t> </a:t>
            </a:r>
            <a:r>
              <a:rPr sz="1200" dirty="0">
                <a:latin typeface="Times New Roman"/>
                <a:cs typeface="Times New Roman"/>
              </a:rPr>
              <a:t>development</a:t>
            </a:r>
            <a:r>
              <a:rPr sz="1200" spc="-15" dirty="0">
                <a:latin typeface="Times New Roman"/>
                <a:cs typeface="Times New Roman"/>
              </a:rPr>
              <a:t> </a:t>
            </a:r>
            <a:r>
              <a:rPr sz="1200" dirty="0">
                <a:latin typeface="Times New Roman"/>
                <a:cs typeface="Times New Roman"/>
              </a:rPr>
              <a:t>process,</a:t>
            </a:r>
            <a:r>
              <a:rPr sz="1200" spc="-30" dirty="0">
                <a:latin typeface="Times New Roman"/>
                <a:cs typeface="Times New Roman"/>
              </a:rPr>
              <a:t> </a:t>
            </a:r>
            <a:r>
              <a:rPr sz="1200" spc="-10" dirty="0">
                <a:latin typeface="Times New Roman"/>
                <a:cs typeface="Times New Roman"/>
              </a:rPr>
              <a:t>including </a:t>
            </a:r>
            <a:r>
              <a:rPr sz="1200" dirty="0">
                <a:latin typeface="Times New Roman"/>
                <a:cs typeface="Times New Roman"/>
              </a:rPr>
              <a:t>analysts,</a:t>
            </a:r>
            <a:r>
              <a:rPr sz="1200" spc="-15" dirty="0">
                <a:latin typeface="Times New Roman"/>
                <a:cs typeface="Times New Roman"/>
              </a:rPr>
              <a:t> </a:t>
            </a:r>
            <a:r>
              <a:rPr sz="1200" dirty="0">
                <a:latin typeface="Times New Roman"/>
                <a:cs typeface="Times New Roman"/>
              </a:rPr>
              <a:t>designers,</a:t>
            </a:r>
            <a:r>
              <a:rPr sz="1200" spc="-10" dirty="0">
                <a:latin typeface="Times New Roman"/>
                <a:cs typeface="Times New Roman"/>
              </a:rPr>
              <a:t> developers,</a:t>
            </a:r>
            <a:r>
              <a:rPr sz="1200" spc="-15"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testers.</a:t>
            </a:r>
            <a:r>
              <a:rPr sz="1200" spc="-10" dirty="0">
                <a:latin typeface="Times New Roman"/>
                <a:cs typeface="Times New Roman"/>
              </a:rPr>
              <a:t> </a:t>
            </a:r>
            <a:r>
              <a:rPr sz="1200" dirty="0">
                <a:latin typeface="Times New Roman"/>
                <a:cs typeface="Times New Roman"/>
              </a:rPr>
              <a:t>It</a:t>
            </a:r>
            <a:r>
              <a:rPr sz="1200" spc="-25" dirty="0">
                <a:latin typeface="Times New Roman"/>
                <a:cs typeface="Times New Roman"/>
              </a:rPr>
              <a:t> </a:t>
            </a:r>
            <a:r>
              <a:rPr sz="1200" dirty="0">
                <a:latin typeface="Times New Roman"/>
                <a:cs typeface="Times New Roman"/>
              </a:rPr>
              <a:t>provides</a:t>
            </a:r>
            <a:r>
              <a:rPr sz="1200" spc="-35" dirty="0">
                <a:latin typeface="Times New Roman"/>
                <a:cs typeface="Times New Roman"/>
              </a:rPr>
              <a:t> </a:t>
            </a:r>
            <a:r>
              <a:rPr sz="1200" dirty="0">
                <a:latin typeface="Times New Roman"/>
                <a:cs typeface="Times New Roman"/>
              </a:rPr>
              <a:t>them</a:t>
            </a:r>
            <a:r>
              <a:rPr sz="1200" spc="-60" dirty="0">
                <a:latin typeface="Times New Roman"/>
                <a:cs typeface="Times New Roman"/>
              </a:rPr>
              <a:t> </a:t>
            </a:r>
            <a:r>
              <a:rPr sz="1200" dirty="0">
                <a:latin typeface="Times New Roman"/>
                <a:cs typeface="Times New Roman"/>
              </a:rPr>
              <a:t>with</a:t>
            </a:r>
            <a:r>
              <a:rPr sz="1200" spc="-45" dirty="0">
                <a:latin typeface="Times New Roman"/>
                <a:cs typeface="Times New Roman"/>
              </a:rPr>
              <a:t> </a:t>
            </a:r>
            <a:r>
              <a:rPr sz="1200" dirty="0">
                <a:latin typeface="Times New Roman"/>
                <a:cs typeface="Times New Roman"/>
              </a:rPr>
              <a:t>a</a:t>
            </a:r>
            <a:r>
              <a:rPr sz="1200" spc="-25" dirty="0">
                <a:latin typeface="Times New Roman"/>
                <a:cs typeface="Times New Roman"/>
              </a:rPr>
              <a:t> </a:t>
            </a:r>
            <a:r>
              <a:rPr sz="1200" dirty="0">
                <a:latin typeface="Times New Roman"/>
                <a:cs typeface="Times New Roman"/>
              </a:rPr>
              <a:t>clear</a:t>
            </a:r>
            <a:r>
              <a:rPr sz="1200" spc="-15" dirty="0">
                <a:latin typeface="Times New Roman"/>
                <a:cs typeface="Times New Roman"/>
              </a:rPr>
              <a:t> </a:t>
            </a:r>
            <a:r>
              <a:rPr sz="1200" dirty="0">
                <a:latin typeface="Times New Roman"/>
                <a:cs typeface="Times New Roman"/>
              </a:rPr>
              <a:t>understanding</a:t>
            </a:r>
            <a:r>
              <a:rPr sz="1200" spc="-20" dirty="0">
                <a:latin typeface="Times New Roman"/>
                <a:cs typeface="Times New Roman"/>
              </a:rPr>
              <a:t> </a:t>
            </a:r>
            <a:r>
              <a:rPr sz="1200" dirty="0">
                <a:latin typeface="Times New Roman"/>
                <a:cs typeface="Times New Roman"/>
              </a:rPr>
              <a:t>of</a:t>
            </a:r>
            <a:r>
              <a:rPr sz="1200" spc="-60" dirty="0">
                <a:latin typeface="Times New Roman"/>
                <a:cs typeface="Times New Roman"/>
              </a:rPr>
              <a:t> </a:t>
            </a:r>
            <a:r>
              <a:rPr sz="1200" spc="-25" dirty="0">
                <a:latin typeface="Times New Roman"/>
                <a:cs typeface="Times New Roman"/>
              </a:rPr>
              <a:t>the </a:t>
            </a:r>
            <a:r>
              <a:rPr sz="1200" dirty="0">
                <a:latin typeface="Times New Roman"/>
                <a:cs typeface="Times New Roman"/>
              </a:rPr>
              <a:t>project</a:t>
            </a:r>
            <a:r>
              <a:rPr sz="1200" spc="-5" dirty="0">
                <a:latin typeface="Times New Roman"/>
                <a:cs typeface="Times New Roman"/>
              </a:rPr>
              <a:t> </a:t>
            </a:r>
            <a:r>
              <a:rPr sz="1200" spc="-10" dirty="0">
                <a:latin typeface="Times New Roman"/>
                <a:cs typeface="Times New Roman"/>
              </a:rPr>
              <a:t>requirements</a:t>
            </a:r>
            <a:r>
              <a:rPr sz="1200" spc="-35"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dirty="0">
                <a:latin typeface="Times New Roman"/>
                <a:cs typeface="Times New Roman"/>
              </a:rPr>
              <a:t>serves</a:t>
            </a:r>
            <a:r>
              <a:rPr sz="1200" spc="-35" dirty="0">
                <a:latin typeface="Times New Roman"/>
                <a:cs typeface="Times New Roman"/>
              </a:rPr>
              <a:t> </a:t>
            </a:r>
            <a:r>
              <a:rPr sz="1200" dirty="0">
                <a:latin typeface="Times New Roman"/>
                <a:cs typeface="Times New Roman"/>
              </a:rPr>
              <a:t>as</a:t>
            </a:r>
            <a:r>
              <a:rPr sz="1200" spc="-40" dirty="0">
                <a:latin typeface="Times New Roman"/>
                <a:cs typeface="Times New Roman"/>
              </a:rPr>
              <a:t> </a:t>
            </a:r>
            <a:r>
              <a:rPr sz="1200" dirty="0">
                <a:latin typeface="Times New Roman"/>
                <a:cs typeface="Times New Roman"/>
              </a:rPr>
              <a:t>a</a:t>
            </a:r>
            <a:r>
              <a:rPr sz="1200" spc="-25" dirty="0">
                <a:latin typeface="Times New Roman"/>
                <a:cs typeface="Times New Roman"/>
              </a:rPr>
              <a:t> </a:t>
            </a:r>
            <a:r>
              <a:rPr sz="1200" dirty="0">
                <a:latin typeface="Times New Roman"/>
                <a:cs typeface="Times New Roman"/>
              </a:rPr>
              <a:t>reference</a:t>
            </a:r>
            <a:r>
              <a:rPr sz="1200" spc="-30" dirty="0">
                <a:latin typeface="Times New Roman"/>
                <a:cs typeface="Times New Roman"/>
              </a:rPr>
              <a:t> </a:t>
            </a:r>
            <a:r>
              <a:rPr sz="1200" dirty="0">
                <a:latin typeface="Times New Roman"/>
                <a:cs typeface="Times New Roman"/>
              </a:rPr>
              <a:t>throughout</a:t>
            </a:r>
            <a:r>
              <a:rPr sz="1200" spc="-4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software</a:t>
            </a:r>
            <a:r>
              <a:rPr sz="1200" spc="-25" dirty="0">
                <a:latin typeface="Times New Roman"/>
                <a:cs typeface="Times New Roman"/>
              </a:rPr>
              <a:t> </a:t>
            </a:r>
            <a:r>
              <a:rPr sz="1200" dirty="0">
                <a:latin typeface="Times New Roman"/>
                <a:cs typeface="Times New Roman"/>
              </a:rPr>
              <a:t>development</a:t>
            </a:r>
            <a:r>
              <a:rPr sz="1200" spc="45" dirty="0">
                <a:latin typeface="Times New Roman"/>
                <a:cs typeface="Times New Roman"/>
              </a:rPr>
              <a:t> </a:t>
            </a:r>
            <a:r>
              <a:rPr sz="1200" spc="-10" dirty="0">
                <a:latin typeface="Times New Roman"/>
                <a:cs typeface="Times New Roman"/>
              </a:rPr>
              <a:t>lifecycle.</a:t>
            </a:r>
            <a:endParaRPr sz="1200" dirty="0">
              <a:latin typeface="Times New Roman"/>
              <a:cs typeface="Times New Roman"/>
            </a:endParaRPr>
          </a:p>
          <a:p>
            <a:pPr>
              <a:lnSpc>
                <a:spcPct val="100000"/>
              </a:lnSpc>
              <a:spcBef>
                <a:spcPts val="1330"/>
              </a:spcBef>
            </a:pPr>
            <a:endParaRPr sz="1200" dirty="0">
              <a:latin typeface="Times New Roman"/>
              <a:cs typeface="Times New Roman"/>
            </a:endParaRPr>
          </a:p>
          <a:p>
            <a:pPr marL="12700">
              <a:lnSpc>
                <a:spcPct val="100000"/>
              </a:lnSpc>
            </a:pPr>
            <a:r>
              <a:rPr sz="1200" dirty="0">
                <a:latin typeface="Times New Roman"/>
                <a:cs typeface="Times New Roman"/>
              </a:rPr>
              <a:t>**Document</a:t>
            </a:r>
            <a:r>
              <a:rPr sz="1200" spc="-45" dirty="0">
                <a:latin typeface="Times New Roman"/>
                <a:cs typeface="Times New Roman"/>
              </a:rPr>
              <a:t> </a:t>
            </a:r>
            <a:r>
              <a:rPr sz="1200" spc="-10" dirty="0">
                <a:latin typeface="Times New Roman"/>
                <a:cs typeface="Times New Roman"/>
              </a:rPr>
              <a:t>Conventions**</a:t>
            </a:r>
            <a:endParaRPr sz="1200" dirty="0">
              <a:latin typeface="Times New Roman"/>
              <a:cs typeface="Times New Roman"/>
            </a:endParaRPr>
          </a:p>
          <a:p>
            <a:pPr>
              <a:lnSpc>
                <a:spcPct val="100000"/>
              </a:lnSpc>
              <a:spcBef>
                <a:spcPts val="5"/>
              </a:spcBef>
            </a:pPr>
            <a:endParaRPr sz="1200" dirty="0">
              <a:latin typeface="Times New Roman"/>
              <a:cs typeface="Times New Roman"/>
            </a:endParaRPr>
          </a:p>
          <a:p>
            <a:pPr marL="12700" marR="26034">
              <a:lnSpc>
                <a:spcPct val="95700"/>
              </a:lnSpc>
            </a:pPr>
            <a:r>
              <a:rPr sz="1200" dirty="0">
                <a:latin typeface="Times New Roman"/>
                <a:cs typeface="Times New Roman"/>
              </a:rPr>
              <a:t>To</a:t>
            </a:r>
            <a:r>
              <a:rPr sz="1200" spc="-20" dirty="0">
                <a:latin typeface="Times New Roman"/>
                <a:cs typeface="Times New Roman"/>
              </a:rPr>
              <a:t> </a:t>
            </a:r>
            <a:r>
              <a:rPr sz="1200" spc="-10" dirty="0">
                <a:latin typeface="Times New Roman"/>
                <a:cs typeface="Times New Roman"/>
              </a:rPr>
              <a:t>facilitate</a:t>
            </a:r>
            <a:r>
              <a:rPr sz="1200" spc="-20" dirty="0">
                <a:latin typeface="Times New Roman"/>
                <a:cs typeface="Times New Roman"/>
              </a:rPr>
              <a:t> </a:t>
            </a:r>
            <a:r>
              <a:rPr sz="1200" spc="-10" dirty="0">
                <a:latin typeface="Times New Roman"/>
                <a:cs typeface="Times New Roman"/>
              </a:rPr>
              <a:t>clarity</a:t>
            </a:r>
            <a:r>
              <a:rPr sz="1200" spc="-60" dirty="0">
                <a:latin typeface="Times New Roman"/>
                <a:cs typeface="Times New Roman"/>
              </a:rPr>
              <a:t> </a:t>
            </a:r>
            <a:r>
              <a:rPr sz="1200" dirty="0">
                <a:latin typeface="Times New Roman"/>
                <a:cs typeface="Times New Roman"/>
              </a:rPr>
              <a:t>and</a:t>
            </a:r>
            <a:r>
              <a:rPr sz="1200" spc="-15" dirty="0">
                <a:latin typeface="Times New Roman"/>
                <a:cs typeface="Times New Roman"/>
              </a:rPr>
              <a:t> </a:t>
            </a:r>
            <a:r>
              <a:rPr sz="1200" dirty="0">
                <a:latin typeface="Times New Roman"/>
                <a:cs typeface="Times New Roman"/>
              </a:rPr>
              <a:t>consistency,</a:t>
            </a:r>
            <a:r>
              <a:rPr sz="1200" spc="-5" dirty="0">
                <a:latin typeface="Times New Roman"/>
                <a:cs typeface="Times New Roman"/>
              </a:rPr>
              <a:t> </a:t>
            </a:r>
            <a:r>
              <a:rPr sz="1200" dirty="0">
                <a:latin typeface="Times New Roman"/>
                <a:cs typeface="Times New Roman"/>
              </a:rPr>
              <a:t>this</a:t>
            </a:r>
            <a:r>
              <a:rPr sz="1200" spc="-30" dirty="0">
                <a:latin typeface="Times New Roman"/>
                <a:cs typeface="Times New Roman"/>
              </a:rPr>
              <a:t> </a:t>
            </a:r>
            <a:r>
              <a:rPr sz="1200" dirty="0">
                <a:latin typeface="Times New Roman"/>
                <a:cs typeface="Times New Roman"/>
              </a:rPr>
              <a:t>SRS</a:t>
            </a:r>
            <a:r>
              <a:rPr sz="1200" spc="-15" dirty="0">
                <a:latin typeface="Times New Roman"/>
                <a:cs typeface="Times New Roman"/>
              </a:rPr>
              <a:t> </a:t>
            </a:r>
            <a:r>
              <a:rPr sz="1200" dirty="0">
                <a:latin typeface="Times New Roman"/>
                <a:cs typeface="Times New Roman"/>
              </a:rPr>
              <a:t>adheres</a:t>
            </a:r>
            <a:r>
              <a:rPr sz="1200" spc="-30" dirty="0">
                <a:latin typeface="Times New Roman"/>
                <a:cs typeface="Times New Roman"/>
              </a:rPr>
              <a:t> </a:t>
            </a:r>
            <a:r>
              <a:rPr sz="1200" dirty="0">
                <a:latin typeface="Times New Roman"/>
                <a:cs typeface="Times New Roman"/>
              </a:rPr>
              <a:t>to</a:t>
            </a:r>
            <a:r>
              <a:rPr sz="1200" spc="-15" dirty="0">
                <a:latin typeface="Times New Roman"/>
                <a:cs typeface="Times New Roman"/>
              </a:rPr>
              <a:t> </a:t>
            </a:r>
            <a:r>
              <a:rPr sz="1200" dirty="0">
                <a:latin typeface="Times New Roman"/>
                <a:cs typeface="Times New Roman"/>
              </a:rPr>
              <a:t>a</a:t>
            </a:r>
            <a:r>
              <a:rPr sz="1200" spc="-20" dirty="0">
                <a:latin typeface="Times New Roman"/>
                <a:cs typeface="Times New Roman"/>
              </a:rPr>
              <a:t> </a:t>
            </a:r>
            <a:r>
              <a:rPr sz="1200" dirty="0">
                <a:latin typeface="Times New Roman"/>
                <a:cs typeface="Times New Roman"/>
              </a:rPr>
              <a:t>set</a:t>
            </a:r>
            <a:r>
              <a:rPr sz="1200" spc="-15" dirty="0">
                <a:latin typeface="Times New Roman"/>
                <a:cs typeface="Times New Roman"/>
              </a:rPr>
              <a:t>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predefined</a:t>
            </a:r>
            <a:r>
              <a:rPr sz="1200" spc="-15" dirty="0">
                <a:latin typeface="Times New Roman"/>
                <a:cs typeface="Times New Roman"/>
              </a:rPr>
              <a:t> </a:t>
            </a:r>
            <a:r>
              <a:rPr sz="1200" dirty="0">
                <a:latin typeface="Times New Roman"/>
                <a:cs typeface="Times New Roman"/>
              </a:rPr>
              <a:t>conventions</a:t>
            </a:r>
            <a:r>
              <a:rPr sz="1200" spc="-30" dirty="0">
                <a:latin typeface="Times New Roman"/>
                <a:cs typeface="Times New Roman"/>
              </a:rPr>
              <a:t> </a:t>
            </a:r>
            <a:r>
              <a:rPr sz="1200" spc="-25" dirty="0">
                <a:latin typeface="Times New Roman"/>
                <a:cs typeface="Times New Roman"/>
              </a:rPr>
              <a:t>and </a:t>
            </a:r>
            <a:r>
              <a:rPr sz="1200" dirty="0">
                <a:latin typeface="Times New Roman"/>
                <a:cs typeface="Times New Roman"/>
              </a:rPr>
              <a:t>standards.</a:t>
            </a:r>
            <a:r>
              <a:rPr sz="1200" spc="-30" dirty="0">
                <a:latin typeface="Times New Roman"/>
                <a:cs typeface="Times New Roman"/>
              </a:rPr>
              <a:t> </a:t>
            </a:r>
            <a:r>
              <a:rPr sz="1200" dirty="0">
                <a:latin typeface="Times New Roman"/>
                <a:cs typeface="Times New Roman"/>
              </a:rPr>
              <a:t>From</a:t>
            </a:r>
            <a:r>
              <a:rPr sz="1200" spc="-50" dirty="0">
                <a:latin typeface="Times New Roman"/>
                <a:cs typeface="Times New Roman"/>
              </a:rPr>
              <a:t> </a:t>
            </a:r>
            <a:r>
              <a:rPr sz="1200" dirty="0">
                <a:latin typeface="Times New Roman"/>
                <a:cs typeface="Times New Roman"/>
              </a:rPr>
              <a:t>naming</a:t>
            </a:r>
            <a:r>
              <a:rPr sz="1200" spc="-25" dirty="0">
                <a:latin typeface="Times New Roman"/>
                <a:cs typeface="Times New Roman"/>
              </a:rPr>
              <a:t> </a:t>
            </a:r>
            <a:r>
              <a:rPr sz="1200" dirty="0">
                <a:latin typeface="Times New Roman"/>
                <a:cs typeface="Times New Roman"/>
              </a:rPr>
              <a:t>conventions</a:t>
            </a:r>
            <a:r>
              <a:rPr sz="1200" spc="-40"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dirty="0">
                <a:latin typeface="Times New Roman"/>
                <a:cs typeface="Times New Roman"/>
              </a:rPr>
              <a:t>notation</a:t>
            </a:r>
            <a:r>
              <a:rPr sz="1200" spc="-50" dirty="0">
                <a:latin typeface="Times New Roman"/>
                <a:cs typeface="Times New Roman"/>
              </a:rPr>
              <a:t> </a:t>
            </a:r>
            <a:r>
              <a:rPr sz="1200" dirty="0">
                <a:latin typeface="Times New Roman"/>
                <a:cs typeface="Times New Roman"/>
              </a:rPr>
              <a:t>to</a:t>
            </a:r>
            <a:r>
              <a:rPr sz="1200" spc="-25" dirty="0">
                <a:latin typeface="Times New Roman"/>
                <a:cs typeface="Times New Roman"/>
              </a:rPr>
              <a:t> </a:t>
            </a:r>
            <a:r>
              <a:rPr sz="1200" spc="-10" dirty="0">
                <a:latin typeface="Times New Roman"/>
                <a:cs typeface="Times New Roman"/>
              </a:rPr>
              <a:t>formatting</a:t>
            </a:r>
            <a:r>
              <a:rPr sz="1200" spc="-25" dirty="0">
                <a:latin typeface="Times New Roman"/>
                <a:cs typeface="Times New Roman"/>
              </a:rPr>
              <a:t> </a:t>
            </a:r>
            <a:r>
              <a:rPr sz="1200" dirty="0">
                <a:latin typeface="Times New Roman"/>
                <a:cs typeface="Times New Roman"/>
              </a:rPr>
              <a:t>guidelines</a:t>
            </a:r>
            <a:r>
              <a:rPr sz="1200" spc="-40"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spc="-10" dirty="0">
                <a:latin typeface="Times New Roman"/>
                <a:cs typeface="Times New Roman"/>
              </a:rPr>
              <a:t>terminology, </a:t>
            </a:r>
            <a:r>
              <a:rPr sz="1200" dirty="0">
                <a:latin typeface="Times New Roman"/>
                <a:cs typeface="Times New Roman"/>
              </a:rPr>
              <a:t>every</a:t>
            </a:r>
            <a:r>
              <a:rPr sz="1200" spc="-50" dirty="0">
                <a:latin typeface="Times New Roman"/>
                <a:cs typeface="Times New Roman"/>
              </a:rPr>
              <a:t> </a:t>
            </a:r>
            <a:r>
              <a:rPr sz="1200" dirty="0">
                <a:latin typeface="Times New Roman"/>
                <a:cs typeface="Times New Roman"/>
              </a:rPr>
              <a:t>aspect</a:t>
            </a:r>
            <a:r>
              <a:rPr sz="1200" spc="-20" dirty="0">
                <a:latin typeface="Times New Roman"/>
                <a:cs typeface="Times New Roman"/>
              </a:rPr>
              <a:t> </a:t>
            </a:r>
            <a:r>
              <a:rPr sz="1200" dirty="0">
                <a:latin typeface="Times New Roman"/>
                <a:cs typeface="Times New Roman"/>
              </a:rPr>
              <a:t>of</a:t>
            </a:r>
            <a:r>
              <a:rPr sz="1200" spc="-6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document is</a:t>
            </a:r>
            <a:r>
              <a:rPr sz="1200" spc="-15" dirty="0">
                <a:latin typeface="Times New Roman"/>
                <a:cs typeface="Times New Roman"/>
              </a:rPr>
              <a:t> </a:t>
            </a:r>
            <a:r>
              <a:rPr sz="1200" dirty="0">
                <a:latin typeface="Times New Roman"/>
                <a:cs typeface="Times New Roman"/>
              </a:rPr>
              <a:t>carefully</a:t>
            </a:r>
            <a:r>
              <a:rPr sz="1200" spc="-45" dirty="0">
                <a:latin typeface="Times New Roman"/>
                <a:cs typeface="Times New Roman"/>
              </a:rPr>
              <a:t> </a:t>
            </a:r>
            <a:r>
              <a:rPr sz="1200" dirty="0">
                <a:latin typeface="Times New Roman"/>
                <a:cs typeface="Times New Roman"/>
              </a:rPr>
              <a:t>curated</a:t>
            </a:r>
            <a:r>
              <a:rPr sz="1200" spc="-50" dirty="0">
                <a:latin typeface="Times New Roman"/>
                <a:cs typeface="Times New Roman"/>
              </a:rPr>
              <a:t> </a:t>
            </a:r>
            <a:r>
              <a:rPr sz="1200" dirty="0">
                <a:latin typeface="Times New Roman"/>
                <a:cs typeface="Times New Roman"/>
              </a:rPr>
              <a:t>to</a:t>
            </a:r>
            <a:r>
              <a:rPr sz="1200" spc="-20" dirty="0">
                <a:latin typeface="Times New Roman"/>
                <a:cs typeface="Times New Roman"/>
              </a:rPr>
              <a:t> </a:t>
            </a:r>
            <a:r>
              <a:rPr sz="1200" dirty="0">
                <a:latin typeface="Times New Roman"/>
                <a:cs typeface="Times New Roman"/>
              </a:rPr>
              <a:t>ensure</a:t>
            </a:r>
            <a:r>
              <a:rPr sz="1200" spc="-30" dirty="0">
                <a:latin typeface="Times New Roman"/>
                <a:cs typeface="Times New Roman"/>
              </a:rPr>
              <a:t> </a:t>
            </a:r>
            <a:r>
              <a:rPr sz="1200" dirty="0">
                <a:latin typeface="Times New Roman"/>
                <a:cs typeface="Times New Roman"/>
              </a:rPr>
              <a:t>coherence</a:t>
            </a:r>
            <a:r>
              <a:rPr sz="1200" spc="-30"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cohesion.</a:t>
            </a:r>
            <a:r>
              <a:rPr sz="1200" spc="10" dirty="0">
                <a:latin typeface="Times New Roman"/>
                <a:cs typeface="Times New Roman"/>
              </a:rPr>
              <a:t> </a:t>
            </a:r>
            <a:r>
              <a:rPr sz="1200" dirty="0">
                <a:latin typeface="Times New Roman"/>
                <a:cs typeface="Times New Roman"/>
              </a:rPr>
              <a:t>Moreover,</a:t>
            </a:r>
            <a:r>
              <a:rPr sz="1200" spc="-15" dirty="0">
                <a:latin typeface="Times New Roman"/>
                <a:cs typeface="Times New Roman"/>
              </a:rPr>
              <a:t> </a:t>
            </a:r>
            <a:r>
              <a:rPr sz="1200" spc="-25" dirty="0">
                <a:latin typeface="Times New Roman"/>
                <a:cs typeface="Times New Roman"/>
              </a:rPr>
              <a:t>it </a:t>
            </a:r>
            <a:r>
              <a:rPr sz="1200" dirty="0">
                <a:latin typeface="Times New Roman"/>
                <a:cs typeface="Times New Roman"/>
              </a:rPr>
              <a:t>draws</a:t>
            </a:r>
            <a:r>
              <a:rPr sz="1200" spc="-30" dirty="0">
                <a:latin typeface="Times New Roman"/>
                <a:cs typeface="Times New Roman"/>
              </a:rPr>
              <a:t> </a:t>
            </a:r>
            <a:r>
              <a:rPr sz="1200" dirty="0">
                <a:latin typeface="Times New Roman"/>
                <a:cs typeface="Times New Roman"/>
              </a:rPr>
              <a:t>upon</a:t>
            </a:r>
            <a:r>
              <a:rPr sz="1200" spc="-35" dirty="0">
                <a:latin typeface="Times New Roman"/>
                <a:cs typeface="Times New Roman"/>
              </a:rPr>
              <a:t> </a:t>
            </a:r>
            <a:r>
              <a:rPr sz="1200" dirty="0">
                <a:latin typeface="Times New Roman"/>
                <a:cs typeface="Times New Roman"/>
              </a:rPr>
              <a:t>established</a:t>
            </a:r>
            <a:r>
              <a:rPr sz="1200" spc="10" dirty="0">
                <a:latin typeface="Times New Roman"/>
                <a:cs typeface="Times New Roman"/>
              </a:rPr>
              <a:t> </a:t>
            </a:r>
            <a:r>
              <a:rPr sz="1200" dirty="0">
                <a:latin typeface="Times New Roman"/>
                <a:cs typeface="Times New Roman"/>
              </a:rPr>
              <a:t>frameworks</a:t>
            </a:r>
            <a:r>
              <a:rPr sz="1200" spc="-30" dirty="0">
                <a:latin typeface="Times New Roman"/>
                <a:cs typeface="Times New Roman"/>
              </a:rPr>
              <a:t> </a:t>
            </a:r>
            <a:r>
              <a:rPr sz="1200" dirty="0">
                <a:latin typeface="Times New Roman"/>
                <a:cs typeface="Times New Roman"/>
              </a:rPr>
              <a:t>and</a:t>
            </a:r>
            <a:r>
              <a:rPr sz="1200" spc="10" dirty="0">
                <a:latin typeface="Times New Roman"/>
                <a:cs typeface="Times New Roman"/>
              </a:rPr>
              <a:t> </a:t>
            </a:r>
            <a:r>
              <a:rPr sz="1200" spc="-10" dirty="0">
                <a:latin typeface="Times New Roman"/>
                <a:cs typeface="Times New Roman"/>
              </a:rPr>
              <a:t>methodologies,</a:t>
            </a:r>
            <a:r>
              <a:rPr sz="1200" spc="-5" dirty="0">
                <a:latin typeface="Times New Roman"/>
                <a:cs typeface="Times New Roman"/>
              </a:rPr>
              <a:t> </a:t>
            </a:r>
            <a:r>
              <a:rPr sz="1200" dirty="0">
                <a:latin typeface="Times New Roman"/>
                <a:cs typeface="Times New Roman"/>
              </a:rPr>
              <a:t>such</a:t>
            </a:r>
            <a:r>
              <a:rPr sz="1200" spc="-35" dirty="0">
                <a:latin typeface="Times New Roman"/>
                <a:cs typeface="Times New Roman"/>
              </a:rPr>
              <a:t> </a:t>
            </a:r>
            <a:r>
              <a:rPr sz="1200" dirty="0">
                <a:latin typeface="Times New Roman"/>
                <a:cs typeface="Times New Roman"/>
              </a:rPr>
              <a:t>as</a:t>
            </a:r>
            <a:r>
              <a:rPr sz="1200" spc="-2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IEEE</a:t>
            </a:r>
            <a:r>
              <a:rPr sz="1200" spc="-30" dirty="0">
                <a:latin typeface="Times New Roman"/>
                <a:cs typeface="Times New Roman"/>
              </a:rPr>
              <a:t> </a:t>
            </a:r>
            <a:r>
              <a:rPr sz="1200" dirty="0">
                <a:latin typeface="Times New Roman"/>
                <a:cs typeface="Times New Roman"/>
              </a:rPr>
              <a:t>Guide</a:t>
            </a:r>
            <a:r>
              <a:rPr sz="1200" spc="-15" dirty="0">
                <a:latin typeface="Times New Roman"/>
                <a:cs typeface="Times New Roman"/>
              </a:rPr>
              <a:t> </a:t>
            </a:r>
            <a:r>
              <a:rPr sz="1200" dirty="0">
                <a:latin typeface="Times New Roman"/>
                <a:cs typeface="Times New Roman"/>
              </a:rPr>
              <a:t>to</a:t>
            </a:r>
            <a:r>
              <a:rPr sz="1200" spc="-10" dirty="0">
                <a:latin typeface="Times New Roman"/>
                <a:cs typeface="Times New Roman"/>
              </a:rPr>
              <a:t> </a:t>
            </a:r>
            <a:r>
              <a:rPr sz="1200" dirty="0">
                <a:latin typeface="Times New Roman"/>
                <a:cs typeface="Times New Roman"/>
              </a:rPr>
              <a:t>SRS,</a:t>
            </a:r>
            <a:r>
              <a:rPr sz="1200" spc="-45" dirty="0">
                <a:latin typeface="Times New Roman"/>
                <a:cs typeface="Times New Roman"/>
              </a:rPr>
              <a:t> </a:t>
            </a:r>
            <a:r>
              <a:rPr sz="1200" spc="-25" dirty="0">
                <a:latin typeface="Times New Roman"/>
                <a:cs typeface="Times New Roman"/>
              </a:rPr>
              <a:t>to </a:t>
            </a:r>
            <a:r>
              <a:rPr sz="1200" dirty="0">
                <a:latin typeface="Times New Roman"/>
                <a:cs typeface="Times New Roman"/>
              </a:rPr>
              <a:t>provide</a:t>
            </a:r>
            <a:r>
              <a:rPr sz="1200" spc="-35" dirty="0">
                <a:latin typeface="Times New Roman"/>
                <a:cs typeface="Times New Roman"/>
              </a:rPr>
              <a:t> </a:t>
            </a:r>
            <a:r>
              <a:rPr sz="1200" dirty="0">
                <a:latin typeface="Times New Roman"/>
                <a:cs typeface="Times New Roman"/>
              </a:rPr>
              <a:t>a</a:t>
            </a:r>
            <a:r>
              <a:rPr sz="1200" spc="-30" dirty="0">
                <a:latin typeface="Times New Roman"/>
                <a:cs typeface="Times New Roman"/>
              </a:rPr>
              <a:t> </a:t>
            </a:r>
            <a:r>
              <a:rPr sz="1200" dirty="0">
                <a:latin typeface="Times New Roman"/>
                <a:cs typeface="Times New Roman"/>
              </a:rPr>
              <a:t>common</a:t>
            </a:r>
            <a:r>
              <a:rPr sz="1200" spc="-25" dirty="0">
                <a:latin typeface="Times New Roman"/>
                <a:cs typeface="Times New Roman"/>
              </a:rPr>
              <a:t> </a:t>
            </a:r>
            <a:r>
              <a:rPr sz="1200" dirty="0">
                <a:latin typeface="Times New Roman"/>
                <a:cs typeface="Times New Roman"/>
              </a:rPr>
              <a:t>language</a:t>
            </a:r>
            <a:r>
              <a:rPr sz="1200" spc="-35"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dirty="0">
                <a:latin typeface="Times New Roman"/>
                <a:cs typeface="Times New Roman"/>
              </a:rPr>
              <a:t>reference</a:t>
            </a:r>
            <a:r>
              <a:rPr sz="1200" spc="-30" dirty="0">
                <a:latin typeface="Times New Roman"/>
                <a:cs typeface="Times New Roman"/>
              </a:rPr>
              <a:t> </a:t>
            </a:r>
            <a:r>
              <a:rPr sz="1200" dirty="0">
                <a:latin typeface="Times New Roman"/>
                <a:cs typeface="Times New Roman"/>
              </a:rPr>
              <a:t>point</a:t>
            </a:r>
            <a:r>
              <a:rPr sz="1200" spc="-5" dirty="0">
                <a:latin typeface="Times New Roman"/>
                <a:cs typeface="Times New Roman"/>
              </a:rPr>
              <a:t> </a:t>
            </a:r>
            <a:r>
              <a:rPr sz="1200" dirty="0">
                <a:latin typeface="Times New Roman"/>
                <a:cs typeface="Times New Roman"/>
              </a:rPr>
              <a:t>for</a:t>
            </a:r>
            <a:r>
              <a:rPr sz="1200" spc="-25" dirty="0">
                <a:latin typeface="Times New Roman"/>
                <a:cs typeface="Times New Roman"/>
              </a:rPr>
              <a:t> </a:t>
            </a:r>
            <a:r>
              <a:rPr sz="1200" spc="-10" dirty="0">
                <a:latin typeface="Times New Roman"/>
                <a:cs typeface="Times New Roman"/>
              </a:rPr>
              <a:t>stakeholders,</a:t>
            </a:r>
            <a:r>
              <a:rPr sz="1200" spc="-15" dirty="0">
                <a:latin typeface="Times New Roman"/>
                <a:cs typeface="Times New Roman"/>
              </a:rPr>
              <a:t> </a:t>
            </a:r>
            <a:r>
              <a:rPr sz="1200" dirty="0">
                <a:latin typeface="Times New Roman"/>
                <a:cs typeface="Times New Roman"/>
              </a:rPr>
              <a:t>thereby</a:t>
            </a:r>
            <a:r>
              <a:rPr sz="1200" spc="-50" dirty="0">
                <a:latin typeface="Times New Roman"/>
                <a:cs typeface="Times New Roman"/>
              </a:rPr>
              <a:t> </a:t>
            </a:r>
            <a:r>
              <a:rPr sz="1200" dirty="0">
                <a:latin typeface="Times New Roman"/>
                <a:cs typeface="Times New Roman"/>
              </a:rPr>
              <a:t>fostering</a:t>
            </a:r>
            <a:r>
              <a:rPr sz="1200" spc="-25" dirty="0">
                <a:latin typeface="Times New Roman"/>
                <a:cs typeface="Times New Roman"/>
              </a:rPr>
              <a:t> </a:t>
            </a:r>
            <a:r>
              <a:rPr sz="1200" spc="-10" dirty="0">
                <a:latin typeface="Times New Roman"/>
                <a:cs typeface="Times New Roman"/>
              </a:rPr>
              <a:t>collaboration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alignment</a:t>
            </a:r>
            <a:r>
              <a:rPr sz="1200" spc="5" dirty="0">
                <a:latin typeface="Times New Roman"/>
                <a:cs typeface="Times New Roman"/>
              </a:rPr>
              <a:t> </a:t>
            </a:r>
            <a:r>
              <a:rPr sz="1200" dirty="0">
                <a:latin typeface="Times New Roman"/>
                <a:cs typeface="Times New Roman"/>
              </a:rPr>
              <a:t>across</a:t>
            </a:r>
            <a:r>
              <a:rPr sz="1200" spc="-35" dirty="0">
                <a:latin typeface="Times New Roman"/>
                <a:cs typeface="Times New Roman"/>
              </a:rPr>
              <a:t> </a:t>
            </a:r>
            <a:r>
              <a:rPr sz="1200" spc="-10" dirty="0">
                <a:latin typeface="Times New Roman"/>
                <a:cs typeface="Times New Roman"/>
              </a:rPr>
              <a:t>disparate</a:t>
            </a:r>
            <a:r>
              <a:rPr sz="1200" spc="-45" dirty="0">
                <a:latin typeface="Times New Roman"/>
                <a:cs typeface="Times New Roman"/>
              </a:rPr>
              <a:t> </a:t>
            </a:r>
            <a:r>
              <a:rPr sz="1200" dirty="0">
                <a:latin typeface="Times New Roman"/>
                <a:cs typeface="Times New Roman"/>
              </a:rPr>
              <a:t>teams</a:t>
            </a:r>
            <a:r>
              <a:rPr sz="1200" spc="-30"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spc="-10" dirty="0">
                <a:latin typeface="Times New Roman"/>
                <a:cs typeface="Times New Roman"/>
              </a:rPr>
              <a:t>disciplines.</a:t>
            </a:r>
            <a:endParaRPr sz="1200" dirty="0">
              <a:latin typeface="Times New Roman"/>
              <a:cs typeface="Times New Roman"/>
            </a:endParaRPr>
          </a:p>
          <a:p>
            <a:pPr>
              <a:lnSpc>
                <a:spcPct val="100000"/>
              </a:lnSpc>
              <a:spcBef>
                <a:spcPts val="5"/>
              </a:spcBef>
            </a:pPr>
            <a:endParaRPr sz="1200" dirty="0">
              <a:latin typeface="Times New Roman"/>
              <a:cs typeface="Times New Roman"/>
            </a:endParaRPr>
          </a:p>
          <a:p>
            <a:pPr marL="12700" marR="170815">
              <a:lnSpc>
                <a:spcPct val="95800"/>
              </a:lnSpc>
            </a:pPr>
            <a:r>
              <a:rPr sz="1200" dirty="0">
                <a:latin typeface="Times New Roman"/>
                <a:cs typeface="Times New Roman"/>
              </a:rPr>
              <a:t>This</a:t>
            </a:r>
            <a:r>
              <a:rPr sz="1200" spc="-40" dirty="0">
                <a:latin typeface="Times New Roman"/>
                <a:cs typeface="Times New Roman"/>
              </a:rPr>
              <a:t> </a:t>
            </a:r>
            <a:r>
              <a:rPr sz="1200" dirty="0">
                <a:latin typeface="Times New Roman"/>
                <a:cs typeface="Times New Roman"/>
              </a:rPr>
              <a:t>section</a:t>
            </a:r>
            <a:r>
              <a:rPr sz="1200" spc="-45" dirty="0">
                <a:latin typeface="Times New Roman"/>
                <a:cs typeface="Times New Roman"/>
              </a:rPr>
              <a:t> </a:t>
            </a:r>
            <a:r>
              <a:rPr sz="1200" dirty="0">
                <a:latin typeface="Times New Roman"/>
                <a:cs typeface="Times New Roman"/>
              </a:rPr>
              <a:t>outlines</a:t>
            </a:r>
            <a:r>
              <a:rPr sz="1200" spc="-40" dirty="0">
                <a:latin typeface="Times New Roman"/>
                <a:cs typeface="Times New Roman"/>
              </a:rPr>
              <a:t> </a:t>
            </a:r>
            <a:r>
              <a:rPr sz="1200" dirty="0">
                <a:latin typeface="Times New Roman"/>
                <a:cs typeface="Times New Roman"/>
              </a:rPr>
              <a:t>any</a:t>
            </a:r>
            <a:r>
              <a:rPr sz="1200" spc="-70" dirty="0">
                <a:latin typeface="Times New Roman"/>
                <a:cs typeface="Times New Roman"/>
              </a:rPr>
              <a:t> </a:t>
            </a:r>
            <a:r>
              <a:rPr sz="1200" dirty="0">
                <a:latin typeface="Times New Roman"/>
                <a:cs typeface="Times New Roman"/>
              </a:rPr>
              <a:t>specific</a:t>
            </a:r>
            <a:r>
              <a:rPr sz="1200" spc="-30" dirty="0">
                <a:latin typeface="Times New Roman"/>
                <a:cs typeface="Times New Roman"/>
              </a:rPr>
              <a:t> </a:t>
            </a:r>
            <a:r>
              <a:rPr sz="1200" dirty="0">
                <a:latin typeface="Times New Roman"/>
                <a:cs typeface="Times New Roman"/>
              </a:rPr>
              <a:t>conventions</a:t>
            </a:r>
            <a:r>
              <a:rPr sz="1200" spc="-35" dirty="0">
                <a:latin typeface="Times New Roman"/>
                <a:cs typeface="Times New Roman"/>
              </a:rPr>
              <a:t> </a:t>
            </a:r>
            <a:r>
              <a:rPr sz="1200" dirty="0">
                <a:latin typeface="Times New Roman"/>
                <a:cs typeface="Times New Roman"/>
              </a:rPr>
              <a:t>or</a:t>
            </a:r>
            <a:r>
              <a:rPr sz="1200" spc="-40" dirty="0">
                <a:latin typeface="Times New Roman"/>
                <a:cs typeface="Times New Roman"/>
              </a:rPr>
              <a:t> </a:t>
            </a:r>
            <a:r>
              <a:rPr sz="1200" dirty="0">
                <a:latin typeface="Times New Roman"/>
                <a:cs typeface="Times New Roman"/>
              </a:rPr>
              <a:t>standards</a:t>
            </a:r>
            <a:r>
              <a:rPr sz="1200" spc="-15" dirty="0">
                <a:latin typeface="Times New Roman"/>
                <a:cs typeface="Times New Roman"/>
              </a:rPr>
              <a:t> </a:t>
            </a:r>
            <a:r>
              <a:rPr sz="1200" dirty="0">
                <a:latin typeface="Times New Roman"/>
                <a:cs typeface="Times New Roman"/>
              </a:rPr>
              <a:t>followed</a:t>
            </a:r>
            <a:r>
              <a:rPr sz="1200" spc="-25" dirty="0">
                <a:latin typeface="Times New Roman"/>
                <a:cs typeface="Times New Roman"/>
              </a:rPr>
              <a:t> </a:t>
            </a:r>
            <a:r>
              <a:rPr sz="1200" dirty="0">
                <a:latin typeface="Times New Roman"/>
                <a:cs typeface="Times New Roman"/>
              </a:rPr>
              <a:t>throughout</a:t>
            </a:r>
            <a:r>
              <a:rPr sz="1200" spc="-4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spc="-10" dirty="0">
                <a:latin typeface="Times New Roman"/>
                <a:cs typeface="Times New Roman"/>
              </a:rPr>
              <a:t>document, </a:t>
            </a:r>
            <a:r>
              <a:rPr sz="1200" dirty="0">
                <a:latin typeface="Times New Roman"/>
                <a:cs typeface="Times New Roman"/>
              </a:rPr>
              <a:t>such</a:t>
            </a:r>
            <a:r>
              <a:rPr sz="1200" spc="-45" dirty="0">
                <a:latin typeface="Times New Roman"/>
                <a:cs typeface="Times New Roman"/>
              </a:rPr>
              <a:t> </a:t>
            </a:r>
            <a:r>
              <a:rPr sz="1200" dirty="0">
                <a:latin typeface="Times New Roman"/>
                <a:cs typeface="Times New Roman"/>
              </a:rPr>
              <a:t>as</a:t>
            </a:r>
            <a:r>
              <a:rPr sz="1200" spc="-30" dirty="0">
                <a:latin typeface="Times New Roman"/>
                <a:cs typeface="Times New Roman"/>
              </a:rPr>
              <a:t> </a:t>
            </a:r>
            <a:r>
              <a:rPr sz="1200" dirty="0">
                <a:latin typeface="Times New Roman"/>
                <a:cs typeface="Times New Roman"/>
              </a:rPr>
              <a:t>naming</a:t>
            </a:r>
            <a:r>
              <a:rPr sz="1200" spc="-20" dirty="0">
                <a:latin typeface="Times New Roman"/>
                <a:cs typeface="Times New Roman"/>
              </a:rPr>
              <a:t> </a:t>
            </a:r>
            <a:r>
              <a:rPr sz="1200" dirty="0">
                <a:latin typeface="Times New Roman"/>
                <a:cs typeface="Times New Roman"/>
              </a:rPr>
              <a:t>conventions,</a:t>
            </a:r>
            <a:r>
              <a:rPr sz="1200" spc="-10" dirty="0">
                <a:latin typeface="Times New Roman"/>
                <a:cs typeface="Times New Roman"/>
              </a:rPr>
              <a:t> </a:t>
            </a:r>
            <a:r>
              <a:rPr sz="1200" dirty="0">
                <a:latin typeface="Times New Roman"/>
                <a:cs typeface="Times New Roman"/>
              </a:rPr>
              <a:t>notation,</a:t>
            </a:r>
            <a:r>
              <a:rPr sz="1200" spc="-10" dirty="0">
                <a:latin typeface="Times New Roman"/>
                <a:cs typeface="Times New Roman"/>
              </a:rPr>
              <a:t> </a:t>
            </a:r>
            <a:r>
              <a:rPr sz="1200" dirty="0">
                <a:latin typeface="Times New Roman"/>
                <a:cs typeface="Times New Roman"/>
              </a:rPr>
              <a:t>and </a:t>
            </a:r>
            <a:r>
              <a:rPr sz="1200" spc="-10" dirty="0">
                <a:latin typeface="Times New Roman"/>
                <a:cs typeface="Times New Roman"/>
              </a:rPr>
              <a:t>formatting</a:t>
            </a:r>
            <a:r>
              <a:rPr sz="1200" spc="-20" dirty="0">
                <a:latin typeface="Times New Roman"/>
                <a:cs typeface="Times New Roman"/>
              </a:rPr>
              <a:t> </a:t>
            </a:r>
            <a:r>
              <a:rPr sz="1200" dirty="0">
                <a:latin typeface="Times New Roman"/>
                <a:cs typeface="Times New Roman"/>
              </a:rPr>
              <a:t>guidelines,</a:t>
            </a:r>
            <a:r>
              <a:rPr sz="1200" spc="-5" dirty="0">
                <a:latin typeface="Times New Roman"/>
                <a:cs typeface="Times New Roman"/>
              </a:rPr>
              <a:t> </a:t>
            </a:r>
            <a:r>
              <a:rPr sz="1200" dirty="0">
                <a:latin typeface="Times New Roman"/>
                <a:cs typeface="Times New Roman"/>
              </a:rPr>
              <a:t>to</a:t>
            </a:r>
            <a:r>
              <a:rPr sz="1200" spc="-20" dirty="0">
                <a:latin typeface="Times New Roman"/>
                <a:cs typeface="Times New Roman"/>
              </a:rPr>
              <a:t> </a:t>
            </a:r>
            <a:r>
              <a:rPr sz="1200" dirty="0">
                <a:latin typeface="Times New Roman"/>
                <a:cs typeface="Times New Roman"/>
              </a:rPr>
              <a:t>ensure</a:t>
            </a:r>
            <a:r>
              <a:rPr sz="1200" spc="-25" dirty="0">
                <a:latin typeface="Times New Roman"/>
                <a:cs typeface="Times New Roman"/>
              </a:rPr>
              <a:t> </a:t>
            </a:r>
            <a:r>
              <a:rPr sz="1200" spc="-10" dirty="0">
                <a:latin typeface="Times New Roman"/>
                <a:cs typeface="Times New Roman"/>
              </a:rPr>
              <a:t>consistency</a:t>
            </a:r>
            <a:r>
              <a:rPr sz="1200" spc="-65" dirty="0">
                <a:latin typeface="Times New Roman"/>
                <a:cs typeface="Times New Roman"/>
              </a:rPr>
              <a:t> </a:t>
            </a:r>
            <a:r>
              <a:rPr sz="1200" spc="-25" dirty="0">
                <a:latin typeface="Times New Roman"/>
                <a:cs typeface="Times New Roman"/>
              </a:rPr>
              <a:t>and </a:t>
            </a:r>
            <a:r>
              <a:rPr sz="1200" spc="-10" dirty="0">
                <a:latin typeface="Times New Roman"/>
                <a:cs typeface="Times New Roman"/>
              </a:rPr>
              <a:t>clarity.</a:t>
            </a:r>
            <a:endParaRPr sz="1200" dirty="0">
              <a:latin typeface="Times New Roman"/>
              <a:cs typeface="Times New Roman"/>
            </a:endParaRPr>
          </a:p>
          <a:p>
            <a:pPr>
              <a:lnSpc>
                <a:spcPct val="100000"/>
              </a:lnSpc>
              <a:spcBef>
                <a:spcPts val="1310"/>
              </a:spcBef>
            </a:pPr>
            <a:endParaRPr sz="1200" dirty="0">
              <a:latin typeface="Times New Roman"/>
              <a:cs typeface="Times New Roman"/>
            </a:endParaRPr>
          </a:p>
          <a:p>
            <a:pPr marL="12700">
              <a:lnSpc>
                <a:spcPct val="100000"/>
              </a:lnSpc>
            </a:pPr>
            <a:r>
              <a:rPr sz="1200" dirty="0">
                <a:latin typeface="Times New Roman"/>
                <a:cs typeface="Times New Roman"/>
              </a:rPr>
              <a:t>**Revision</a:t>
            </a:r>
            <a:r>
              <a:rPr sz="1200" spc="-55" dirty="0">
                <a:latin typeface="Times New Roman"/>
                <a:cs typeface="Times New Roman"/>
              </a:rPr>
              <a:t> </a:t>
            </a:r>
            <a:r>
              <a:rPr sz="1200" spc="-10" dirty="0">
                <a:latin typeface="Times New Roman"/>
                <a:cs typeface="Times New Roman"/>
              </a:rPr>
              <a:t>History**</a:t>
            </a:r>
            <a:endParaRPr sz="1200" dirty="0">
              <a:latin typeface="Times New Roman"/>
              <a:cs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5" name="object 5"/>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2</a:t>
            </a:r>
          </a:p>
        </p:txBody>
      </p:sp>
      <p:sp>
        <p:nvSpPr>
          <p:cNvPr id="2" name="object 2"/>
          <p:cNvSpPr txBox="1"/>
          <p:nvPr/>
        </p:nvSpPr>
        <p:spPr>
          <a:xfrm>
            <a:off x="887490" y="609600"/>
            <a:ext cx="5939790" cy="4952365"/>
          </a:xfrm>
          <a:prstGeom prst="rect">
            <a:avLst/>
          </a:prstGeom>
        </p:spPr>
        <p:txBody>
          <a:bodyPr vert="horz" wrap="square" lIns="0" tIns="12700" rIns="0" bIns="0" rtlCol="0">
            <a:spAutoFit/>
          </a:bodyPr>
          <a:lstStyle/>
          <a:p>
            <a:pPr>
              <a:lnSpc>
                <a:spcPct val="100000"/>
              </a:lnSpc>
            </a:pPr>
            <a:endParaRPr sz="1200" dirty="0">
              <a:latin typeface="Times New Roman"/>
              <a:cs typeface="Times New Roman"/>
            </a:endParaRPr>
          </a:p>
          <a:p>
            <a:pPr>
              <a:lnSpc>
                <a:spcPct val="100000"/>
              </a:lnSpc>
              <a:spcBef>
                <a:spcPts val="825"/>
              </a:spcBef>
            </a:pPr>
            <a:endParaRPr sz="1200" dirty="0">
              <a:latin typeface="Times New Roman"/>
              <a:cs typeface="Times New Roman"/>
            </a:endParaRPr>
          </a:p>
          <a:p>
            <a:pPr marL="12700" marR="33020">
              <a:lnSpc>
                <a:spcPct val="95900"/>
              </a:lnSpc>
            </a:pPr>
            <a:r>
              <a:rPr sz="1200" dirty="0">
                <a:latin typeface="Times New Roman"/>
                <a:cs typeface="Times New Roman"/>
              </a:rPr>
              <a:t>As</a:t>
            </a:r>
            <a:r>
              <a:rPr sz="1200" spc="-35" dirty="0">
                <a:latin typeface="Times New Roman"/>
                <a:cs typeface="Times New Roman"/>
              </a:rPr>
              <a:t> </a:t>
            </a:r>
            <a:r>
              <a:rPr sz="1200" dirty="0">
                <a:latin typeface="Times New Roman"/>
                <a:cs typeface="Times New Roman"/>
              </a:rPr>
              <a:t>a </a:t>
            </a:r>
            <a:r>
              <a:rPr sz="1200" spc="-10" dirty="0">
                <a:latin typeface="Times New Roman"/>
                <a:cs typeface="Times New Roman"/>
              </a:rPr>
              <a:t>living</a:t>
            </a:r>
            <a:r>
              <a:rPr sz="1200" spc="-20" dirty="0">
                <a:latin typeface="Times New Roman"/>
                <a:cs typeface="Times New Roman"/>
              </a:rPr>
              <a:t> </a:t>
            </a:r>
            <a:r>
              <a:rPr sz="1200" dirty="0">
                <a:latin typeface="Times New Roman"/>
                <a:cs typeface="Times New Roman"/>
              </a:rPr>
              <a:t>document,</a:t>
            </a:r>
            <a:r>
              <a:rPr sz="1200" spc="-35" dirty="0">
                <a:latin typeface="Times New Roman"/>
                <a:cs typeface="Times New Roman"/>
              </a:rPr>
              <a:t> </a:t>
            </a:r>
            <a:r>
              <a:rPr sz="1200" dirty="0">
                <a:latin typeface="Times New Roman"/>
                <a:cs typeface="Times New Roman"/>
              </a:rPr>
              <a:t>this</a:t>
            </a:r>
            <a:r>
              <a:rPr sz="1200" spc="-30" dirty="0">
                <a:latin typeface="Times New Roman"/>
                <a:cs typeface="Times New Roman"/>
              </a:rPr>
              <a:t> </a:t>
            </a:r>
            <a:r>
              <a:rPr sz="1200" dirty="0">
                <a:latin typeface="Times New Roman"/>
                <a:cs typeface="Times New Roman"/>
              </a:rPr>
              <a:t>SRS</a:t>
            </a:r>
            <a:r>
              <a:rPr sz="1200" spc="5" dirty="0">
                <a:latin typeface="Times New Roman"/>
                <a:cs typeface="Times New Roman"/>
              </a:rPr>
              <a:t> </a:t>
            </a:r>
            <a:r>
              <a:rPr sz="1200" dirty="0">
                <a:latin typeface="Times New Roman"/>
                <a:cs typeface="Times New Roman"/>
              </a:rPr>
              <a:t>is</a:t>
            </a:r>
            <a:r>
              <a:rPr sz="1200" spc="-35" dirty="0">
                <a:latin typeface="Times New Roman"/>
                <a:cs typeface="Times New Roman"/>
              </a:rPr>
              <a:t> </a:t>
            </a:r>
            <a:r>
              <a:rPr sz="1200" dirty="0">
                <a:latin typeface="Times New Roman"/>
                <a:cs typeface="Times New Roman"/>
              </a:rPr>
              <a:t>subject</a:t>
            </a:r>
            <a:r>
              <a:rPr sz="1200" spc="-20" dirty="0">
                <a:latin typeface="Times New Roman"/>
                <a:cs typeface="Times New Roman"/>
              </a:rPr>
              <a:t> </a:t>
            </a:r>
            <a:r>
              <a:rPr sz="1200" dirty="0">
                <a:latin typeface="Times New Roman"/>
                <a:cs typeface="Times New Roman"/>
              </a:rPr>
              <a:t>to </a:t>
            </a:r>
            <a:r>
              <a:rPr sz="1200" spc="-10" dirty="0">
                <a:latin typeface="Times New Roman"/>
                <a:cs typeface="Times New Roman"/>
              </a:rPr>
              <a:t>continual</a:t>
            </a:r>
            <a:r>
              <a:rPr sz="1200" spc="-60" dirty="0">
                <a:latin typeface="Times New Roman"/>
                <a:cs typeface="Times New Roman"/>
              </a:rPr>
              <a:t> </a:t>
            </a:r>
            <a:r>
              <a:rPr sz="1200" dirty="0">
                <a:latin typeface="Times New Roman"/>
                <a:cs typeface="Times New Roman"/>
              </a:rPr>
              <a:t>refinement</a:t>
            </a:r>
            <a:r>
              <a:rPr sz="1200" spc="5"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dirty="0">
                <a:latin typeface="Times New Roman"/>
                <a:cs typeface="Times New Roman"/>
              </a:rPr>
              <a:t>evolution.</a:t>
            </a:r>
            <a:r>
              <a:rPr sz="1200" spc="-10" dirty="0">
                <a:latin typeface="Times New Roman"/>
                <a:cs typeface="Times New Roman"/>
              </a:rPr>
              <a:t> </a:t>
            </a:r>
            <a:r>
              <a:rPr sz="1200" dirty="0">
                <a:latin typeface="Times New Roman"/>
                <a:cs typeface="Times New Roman"/>
              </a:rPr>
              <a:t>Each</a:t>
            </a:r>
            <a:r>
              <a:rPr sz="1200" spc="-40" dirty="0">
                <a:latin typeface="Times New Roman"/>
                <a:cs typeface="Times New Roman"/>
              </a:rPr>
              <a:t> </a:t>
            </a:r>
            <a:r>
              <a:rPr sz="1200" spc="-10" dirty="0">
                <a:latin typeface="Times New Roman"/>
                <a:cs typeface="Times New Roman"/>
              </a:rPr>
              <a:t>revision </a:t>
            </a:r>
            <a:r>
              <a:rPr sz="1200" dirty="0">
                <a:latin typeface="Times New Roman"/>
                <a:cs typeface="Times New Roman"/>
              </a:rPr>
              <a:t>reflects</a:t>
            </a:r>
            <a:r>
              <a:rPr sz="1200" spc="-45" dirty="0">
                <a:latin typeface="Times New Roman"/>
                <a:cs typeface="Times New Roman"/>
              </a:rPr>
              <a:t> </a:t>
            </a:r>
            <a:r>
              <a:rPr sz="1200" dirty="0">
                <a:latin typeface="Times New Roman"/>
                <a:cs typeface="Times New Roman"/>
              </a:rPr>
              <a:t>the</a:t>
            </a:r>
            <a:r>
              <a:rPr sz="1200" spc="-35" dirty="0">
                <a:latin typeface="Times New Roman"/>
                <a:cs typeface="Times New Roman"/>
              </a:rPr>
              <a:t> </a:t>
            </a:r>
            <a:r>
              <a:rPr sz="1200" spc="-10" dirty="0">
                <a:latin typeface="Times New Roman"/>
                <a:cs typeface="Times New Roman"/>
              </a:rPr>
              <a:t>collective</a:t>
            </a:r>
            <a:r>
              <a:rPr sz="1200" spc="-35" dirty="0">
                <a:latin typeface="Times New Roman"/>
                <a:cs typeface="Times New Roman"/>
              </a:rPr>
              <a:t> </a:t>
            </a:r>
            <a:r>
              <a:rPr sz="1200" dirty="0">
                <a:latin typeface="Times New Roman"/>
                <a:cs typeface="Times New Roman"/>
              </a:rPr>
              <a:t>wisdom</a:t>
            </a:r>
            <a:r>
              <a:rPr sz="1200" spc="-70" dirty="0">
                <a:latin typeface="Times New Roman"/>
                <a:cs typeface="Times New Roman"/>
              </a:rPr>
              <a:t> </a:t>
            </a:r>
            <a:r>
              <a:rPr sz="1200" dirty="0">
                <a:latin typeface="Times New Roman"/>
                <a:cs typeface="Times New Roman"/>
              </a:rPr>
              <a:t>and</a:t>
            </a:r>
            <a:r>
              <a:rPr sz="1200" spc="-30" dirty="0">
                <a:latin typeface="Times New Roman"/>
                <a:cs typeface="Times New Roman"/>
              </a:rPr>
              <a:t> </a:t>
            </a:r>
            <a:r>
              <a:rPr sz="1200" dirty="0">
                <a:latin typeface="Times New Roman"/>
                <a:cs typeface="Times New Roman"/>
              </a:rPr>
              <a:t>experience</a:t>
            </a:r>
            <a:r>
              <a:rPr sz="1200" spc="-35" dirty="0">
                <a:latin typeface="Times New Roman"/>
                <a:cs typeface="Times New Roman"/>
              </a:rPr>
              <a:t> </a:t>
            </a:r>
            <a:r>
              <a:rPr sz="1200" dirty="0">
                <a:latin typeface="Times New Roman"/>
                <a:cs typeface="Times New Roman"/>
              </a:rPr>
              <a:t>of</a:t>
            </a:r>
            <a:r>
              <a:rPr sz="1200" spc="-65" dirty="0">
                <a:latin typeface="Times New Roman"/>
                <a:cs typeface="Times New Roman"/>
              </a:rPr>
              <a:t> </a:t>
            </a:r>
            <a:r>
              <a:rPr sz="1200" dirty="0">
                <a:latin typeface="Times New Roman"/>
                <a:cs typeface="Times New Roman"/>
              </a:rPr>
              <a:t>stakeholders,</a:t>
            </a:r>
            <a:r>
              <a:rPr sz="1200" spc="-20" dirty="0">
                <a:latin typeface="Times New Roman"/>
                <a:cs typeface="Times New Roman"/>
              </a:rPr>
              <a:t> </a:t>
            </a:r>
            <a:r>
              <a:rPr sz="1200" dirty="0">
                <a:latin typeface="Times New Roman"/>
                <a:cs typeface="Times New Roman"/>
              </a:rPr>
              <a:t>incorporating</a:t>
            </a:r>
            <a:r>
              <a:rPr sz="1200" spc="-15" dirty="0">
                <a:latin typeface="Times New Roman"/>
                <a:cs typeface="Times New Roman"/>
              </a:rPr>
              <a:t> </a:t>
            </a:r>
            <a:r>
              <a:rPr sz="1200" dirty="0">
                <a:latin typeface="Times New Roman"/>
                <a:cs typeface="Times New Roman"/>
              </a:rPr>
              <a:t>feedback</a:t>
            </a:r>
            <a:r>
              <a:rPr sz="1200" spc="-30" dirty="0">
                <a:latin typeface="Times New Roman"/>
                <a:cs typeface="Times New Roman"/>
              </a:rPr>
              <a:t> </a:t>
            </a:r>
            <a:r>
              <a:rPr sz="1200" spc="-25" dirty="0">
                <a:latin typeface="Times New Roman"/>
                <a:cs typeface="Times New Roman"/>
              </a:rPr>
              <a:t>and </a:t>
            </a:r>
            <a:r>
              <a:rPr sz="1200" dirty="0">
                <a:latin typeface="Times New Roman"/>
                <a:cs typeface="Times New Roman"/>
              </a:rPr>
              <a:t>insights</a:t>
            </a:r>
            <a:r>
              <a:rPr sz="1200" spc="-45" dirty="0">
                <a:latin typeface="Times New Roman"/>
                <a:cs typeface="Times New Roman"/>
              </a:rPr>
              <a:t> </a:t>
            </a:r>
            <a:r>
              <a:rPr sz="1200" dirty="0">
                <a:latin typeface="Times New Roman"/>
                <a:cs typeface="Times New Roman"/>
              </a:rPr>
              <a:t>gathered</a:t>
            </a:r>
            <a:r>
              <a:rPr sz="1200" spc="-25" dirty="0">
                <a:latin typeface="Times New Roman"/>
                <a:cs typeface="Times New Roman"/>
              </a:rPr>
              <a:t> </a:t>
            </a:r>
            <a:r>
              <a:rPr sz="1200" dirty="0">
                <a:latin typeface="Times New Roman"/>
                <a:cs typeface="Times New Roman"/>
              </a:rPr>
              <a:t>throughout</a:t>
            </a:r>
            <a:r>
              <a:rPr sz="1200" spc="-25" dirty="0">
                <a:latin typeface="Times New Roman"/>
                <a:cs typeface="Times New Roman"/>
              </a:rPr>
              <a:t> </a:t>
            </a:r>
            <a:r>
              <a:rPr sz="1200" dirty="0">
                <a:latin typeface="Times New Roman"/>
                <a:cs typeface="Times New Roman"/>
              </a:rPr>
              <a:t>the</a:t>
            </a:r>
            <a:r>
              <a:rPr sz="1200" spc="-35" dirty="0">
                <a:latin typeface="Times New Roman"/>
                <a:cs typeface="Times New Roman"/>
              </a:rPr>
              <a:t> </a:t>
            </a:r>
            <a:r>
              <a:rPr sz="1200" dirty="0">
                <a:latin typeface="Times New Roman"/>
                <a:cs typeface="Times New Roman"/>
              </a:rPr>
              <a:t>development process.</a:t>
            </a:r>
            <a:r>
              <a:rPr sz="1200" spc="-20" dirty="0">
                <a:latin typeface="Times New Roman"/>
                <a:cs typeface="Times New Roman"/>
              </a:rPr>
              <a:t> </a:t>
            </a:r>
            <a:r>
              <a:rPr sz="1200" dirty="0">
                <a:latin typeface="Times New Roman"/>
                <a:cs typeface="Times New Roman"/>
              </a:rPr>
              <a:t>Moreover,</a:t>
            </a:r>
            <a:r>
              <a:rPr sz="1200" spc="-20" dirty="0">
                <a:latin typeface="Times New Roman"/>
                <a:cs typeface="Times New Roman"/>
              </a:rPr>
              <a:t> </a:t>
            </a:r>
            <a:r>
              <a:rPr sz="1200" dirty="0">
                <a:latin typeface="Times New Roman"/>
                <a:cs typeface="Times New Roman"/>
              </a:rPr>
              <a:t>it serves</a:t>
            </a:r>
            <a:r>
              <a:rPr sz="1200" spc="-40" dirty="0">
                <a:latin typeface="Times New Roman"/>
                <a:cs typeface="Times New Roman"/>
              </a:rPr>
              <a:t> </a:t>
            </a:r>
            <a:r>
              <a:rPr sz="1200" dirty="0">
                <a:latin typeface="Times New Roman"/>
                <a:cs typeface="Times New Roman"/>
              </a:rPr>
              <a:t>as</a:t>
            </a:r>
            <a:r>
              <a:rPr sz="1200" spc="-40" dirty="0">
                <a:latin typeface="Times New Roman"/>
                <a:cs typeface="Times New Roman"/>
              </a:rPr>
              <a:t> </a:t>
            </a:r>
            <a:r>
              <a:rPr sz="1200" dirty="0">
                <a:latin typeface="Times New Roman"/>
                <a:cs typeface="Times New Roman"/>
              </a:rPr>
              <a:t>a</a:t>
            </a:r>
            <a:r>
              <a:rPr sz="1200" spc="-35" dirty="0">
                <a:latin typeface="Times New Roman"/>
                <a:cs typeface="Times New Roman"/>
              </a:rPr>
              <a:t> </a:t>
            </a:r>
            <a:r>
              <a:rPr sz="1200" spc="-10" dirty="0">
                <a:latin typeface="Times New Roman"/>
                <a:cs typeface="Times New Roman"/>
              </a:rPr>
              <a:t>historical</a:t>
            </a:r>
            <a:r>
              <a:rPr sz="1200" spc="-65" dirty="0">
                <a:latin typeface="Times New Roman"/>
                <a:cs typeface="Times New Roman"/>
              </a:rPr>
              <a:t> </a:t>
            </a:r>
            <a:r>
              <a:rPr sz="1200" spc="-10" dirty="0">
                <a:latin typeface="Times New Roman"/>
                <a:cs typeface="Times New Roman"/>
              </a:rPr>
              <a:t>record, documenting</a:t>
            </a:r>
            <a:r>
              <a:rPr sz="1200" spc="-25"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evolution</a:t>
            </a:r>
            <a:r>
              <a:rPr sz="1200" spc="-45" dirty="0">
                <a:latin typeface="Times New Roman"/>
                <a:cs typeface="Times New Roman"/>
              </a:rPr>
              <a:t> </a:t>
            </a:r>
            <a:r>
              <a:rPr sz="1200" dirty="0">
                <a:latin typeface="Times New Roman"/>
                <a:cs typeface="Times New Roman"/>
              </a:rPr>
              <a:t>of</a:t>
            </a:r>
            <a:r>
              <a:rPr sz="1200" spc="-6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project over</a:t>
            </a:r>
            <a:r>
              <a:rPr sz="1200" spc="-40" dirty="0">
                <a:latin typeface="Times New Roman"/>
                <a:cs typeface="Times New Roman"/>
              </a:rPr>
              <a:t> </a:t>
            </a:r>
            <a:r>
              <a:rPr sz="1200" dirty="0">
                <a:latin typeface="Times New Roman"/>
                <a:cs typeface="Times New Roman"/>
              </a:rPr>
              <a:t>time</a:t>
            </a:r>
            <a:r>
              <a:rPr sz="1200" spc="-10"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dirty="0">
                <a:latin typeface="Times New Roman"/>
                <a:cs typeface="Times New Roman"/>
              </a:rPr>
              <a:t>providing</a:t>
            </a:r>
            <a:r>
              <a:rPr sz="1200" spc="-20" dirty="0">
                <a:latin typeface="Times New Roman"/>
                <a:cs typeface="Times New Roman"/>
              </a:rPr>
              <a:t> </a:t>
            </a:r>
            <a:r>
              <a:rPr sz="1200" dirty="0">
                <a:latin typeface="Times New Roman"/>
                <a:cs typeface="Times New Roman"/>
              </a:rPr>
              <a:t>valuable</a:t>
            </a:r>
            <a:r>
              <a:rPr sz="1200" spc="-10" dirty="0">
                <a:latin typeface="Times New Roman"/>
                <a:cs typeface="Times New Roman"/>
              </a:rPr>
              <a:t> </a:t>
            </a:r>
            <a:r>
              <a:rPr sz="1200" dirty="0">
                <a:latin typeface="Times New Roman"/>
                <a:cs typeface="Times New Roman"/>
              </a:rPr>
              <a:t>insights</a:t>
            </a:r>
            <a:r>
              <a:rPr sz="1200" spc="-15" dirty="0">
                <a:latin typeface="Times New Roman"/>
                <a:cs typeface="Times New Roman"/>
              </a:rPr>
              <a:t> </a:t>
            </a:r>
            <a:r>
              <a:rPr sz="1200" dirty="0">
                <a:latin typeface="Times New Roman"/>
                <a:cs typeface="Times New Roman"/>
              </a:rPr>
              <a:t>into</a:t>
            </a:r>
            <a:r>
              <a:rPr sz="1200" spc="-45" dirty="0">
                <a:latin typeface="Times New Roman"/>
                <a:cs typeface="Times New Roman"/>
              </a:rPr>
              <a:t> </a:t>
            </a:r>
            <a:r>
              <a:rPr sz="1200" spc="-25" dirty="0">
                <a:latin typeface="Times New Roman"/>
                <a:cs typeface="Times New Roman"/>
              </a:rPr>
              <a:t>the </a:t>
            </a:r>
            <a:r>
              <a:rPr sz="1200" spc="-10" dirty="0">
                <a:latin typeface="Times New Roman"/>
                <a:cs typeface="Times New Roman"/>
              </a:rPr>
              <a:t>decision-</a:t>
            </a:r>
            <a:r>
              <a:rPr sz="1200" dirty="0">
                <a:latin typeface="Times New Roman"/>
                <a:cs typeface="Times New Roman"/>
              </a:rPr>
              <a:t>making</a:t>
            </a:r>
            <a:r>
              <a:rPr sz="1200" spc="-25" dirty="0">
                <a:latin typeface="Times New Roman"/>
                <a:cs typeface="Times New Roman"/>
              </a:rPr>
              <a:t> </a:t>
            </a:r>
            <a:r>
              <a:rPr sz="1200" dirty="0">
                <a:latin typeface="Times New Roman"/>
                <a:cs typeface="Times New Roman"/>
              </a:rPr>
              <a:t>process</a:t>
            </a:r>
            <a:r>
              <a:rPr sz="1200" spc="-30" dirty="0">
                <a:latin typeface="Times New Roman"/>
                <a:cs typeface="Times New Roman"/>
              </a:rPr>
              <a:t> </a:t>
            </a:r>
            <a:r>
              <a:rPr sz="1200" dirty="0">
                <a:latin typeface="Times New Roman"/>
                <a:cs typeface="Times New Roman"/>
              </a:rPr>
              <a:t>and</a:t>
            </a:r>
            <a:r>
              <a:rPr sz="1200" spc="-25" dirty="0">
                <a:latin typeface="Times New Roman"/>
                <a:cs typeface="Times New Roman"/>
              </a:rPr>
              <a:t> </a:t>
            </a:r>
            <a:r>
              <a:rPr sz="1200" dirty="0">
                <a:latin typeface="Times New Roman"/>
                <a:cs typeface="Times New Roman"/>
              </a:rPr>
              <a:t>rationale</a:t>
            </a:r>
            <a:r>
              <a:rPr sz="1200" spc="-25" dirty="0">
                <a:latin typeface="Times New Roman"/>
                <a:cs typeface="Times New Roman"/>
              </a:rPr>
              <a:t> </a:t>
            </a:r>
            <a:r>
              <a:rPr sz="1200" dirty="0">
                <a:latin typeface="Times New Roman"/>
                <a:cs typeface="Times New Roman"/>
              </a:rPr>
              <a:t>behind</a:t>
            </a:r>
            <a:r>
              <a:rPr sz="1200" spc="-20" dirty="0">
                <a:latin typeface="Times New Roman"/>
                <a:cs typeface="Times New Roman"/>
              </a:rPr>
              <a:t> </a:t>
            </a:r>
            <a:r>
              <a:rPr sz="1200" dirty="0">
                <a:latin typeface="Times New Roman"/>
                <a:cs typeface="Times New Roman"/>
              </a:rPr>
              <a:t>key</a:t>
            </a:r>
            <a:r>
              <a:rPr sz="1200" spc="-20" dirty="0">
                <a:latin typeface="Times New Roman"/>
                <a:cs typeface="Times New Roman"/>
              </a:rPr>
              <a:t> </a:t>
            </a:r>
            <a:r>
              <a:rPr sz="1200" dirty="0">
                <a:latin typeface="Times New Roman"/>
                <a:cs typeface="Times New Roman"/>
              </a:rPr>
              <a:t>design</a:t>
            </a:r>
            <a:r>
              <a:rPr sz="1200" spc="-40" dirty="0">
                <a:latin typeface="Times New Roman"/>
                <a:cs typeface="Times New Roman"/>
              </a:rPr>
              <a:t> </a:t>
            </a:r>
            <a:r>
              <a:rPr sz="1200" dirty="0">
                <a:latin typeface="Times New Roman"/>
                <a:cs typeface="Times New Roman"/>
              </a:rPr>
              <a:t>choices</a:t>
            </a:r>
            <a:r>
              <a:rPr sz="1200" spc="-35"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spc="-10" dirty="0">
                <a:latin typeface="Times New Roman"/>
                <a:cs typeface="Times New Roman"/>
              </a:rPr>
              <a:t>iterations.</a:t>
            </a:r>
            <a:endParaRPr sz="1200" dirty="0">
              <a:latin typeface="Times New Roman"/>
              <a:cs typeface="Times New Roman"/>
            </a:endParaRPr>
          </a:p>
          <a:p>
            <a:pPr>
              <a:lnSpc>
                <a:spcPct val="100000"/>
              </a:lnSpc>
            </a:pPr>
            <a:endParaRPr sz="1200" dirty="0">
              <a:latin typeface="Times New Roman"/>
              <a:cs typeface="Times New Roman"/>
            </a:endParaRPr>
          </a:p>
          <a:p>
            <a:pPr marL="12700" marR="138430">
              <a:lnSpc>
                <a:spcPct val="95900"/>
              </a:lnSpc>
            </a:pPr>
            <a:r>
              <a:rPr sz="1200" dirty="0">
                <a:latin typeface="Times New Roman"/>
                <a:cs typeface="Times New Roman"/>
              </a:rPr>
              <a:t>This</a:t>
            </a:r>
            <a:r>
              <a:rPr sz="1200" spc="-25" dirty="0">
                <a:latin typeface="Times New Roman"/>
                <a:cs typeface="Times New Roman"/>
              </a:rPr>
              <a:t> </a:t>
            </a:r>
            <a:r>
              <a:rPr sz="1200" dirty="0">
                <a:latin typeface="Times New Roman"/>
                <a:cs typeface="Times New Roman"/>
              </a:rPr>
              <a:t>section</a:t>
            </a:r>
            <a:r>
              <a:rPr sz="1200" spc="-35" dirty="0">
                <a:latin typeface="Times New Roman"/>
                <a:cs typeface="Times New Roman"/>
              </a:rPr>
              <a:t> </a:t>
            </a:r>
            <a:r>
              <a:rPr sz="1200" dirty="0">
                <a:latin typeface="Times New Roman"/>
                <a:cs typeface="Times New Roman"/>
              </a:rPr>
              <a:t>provides</a:t>
            </a:r>
            <a:r>
              <a:rPr sz="1200" spc="-20" dirty="0">
                <a:latin typeface="Times New Roman"/>
                <a:cs typeface="Times New Roman"/>
              </a:rPr>
              <a:t> </a:t>
            </a:r>
            <a:r>
              <a:rPr sz="1200" dirty="0">
                <a:latin typeface="Times New Roman"/>
                <a:cs typeface="Times New Roman"/>
              </a:rPr>
              <a:t>a</a:t>
            </a:r>
            <a:r>
              <a:rPr sz="1200" spc="-15" dirty="0">
                <a:latin typeface="Times New Roman"/>
                <a:cs typeface="Times New Roman"/>
              </a:rPr>
              <a:t> </a:t>
            </a:r>
            <a:r>
              <a:rPr sz="1200" dirty="0">
                <a:latin typeface="Times New Roman"/>
                <a:cs typeface="Times New Roman"/>
              </a:rPr>
              <a:t>record</a:t>
            </a:r>
            <a:r>
              <a:rPr sz="1200" spc="-60" dirty="0">
                <a:latin typeface="Times New Roman"/>
                <a:cs typeface="Times New Roman"/>
              </a:rPr>
              <a:t> </a:t>
            </a:r>
            <a:r>
              <a:rPr sz="1200" dirty="0">
                <a:latin typeface="Times New Roman"/>
                <a:cs typeface="Times New Roman"/>
              </a:rPr>
              <a:t>of</a:t>
            </a:r>
            <a:r>
              <a:rPr sz="1200" spc="-45" dirty="0">
                <a:latin typeface="Times New Roman"/>
                <a:cs typeface="Times New Roman"/>
              </a:rPr>
              <a:t> </a:t>
            </a:r>
            <a:r>
              <a:rPr sz="1200" dirty="0">
                <a:latin typeface="Times New Roman"/>
                <a:cs typeface="Times New Roman"/>
              </a:rPr>
              <a:t>changes made</a:t>
            </a:r>
            <a:r>
              <a:rPr sz="1200" spc="15" dirty="0">
                <a:latin typeface="Times New Roman"/>
                <a:cs typeface="Times New Roman"/>
              </a:rPr>
              <a:t> </a:t>
            </a:r>
            <a:r>
              <a:rPr sz="1200" dirty="0">
                <a:latin typeface="Times New Roman"/>
                <a:cs typeface="Times New Roman"/>
              </a:rPr>
              <a:t>to</a:t>
            </a:r>
            <a:r>
              <a:rPr sz="1200" spc="-10"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document, </a:t>
            </a:r>
            <a:r>
              <a:rPr sz="1200" spc="-10" dirty="0">
                <a:latin typeface="Times New Roman"/>
                <a:cs typeface="Times New Roman"/>
              </a:rPr>
              <a:t>including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date</a:t>
            </a:r>
            <a:r>
              <a:rPr sz="1200" spc="-60" dirty="0">
                <a:latin typeface="Times New Roman"/>
                <a:cs typeface="Times New Roman"/>
              </a:rPr>
              <a:t> </a:t>
            </a:r>
            <a:r>
              <a:rPr sz="1200" dirty="0">
                <a:latin typeface="Times New Roman"/>
                <a:cs typeface="Times New Roman"/>
              </a:rPr>
              <a:t>of</a:t>
            </a:r>
            <a:r>
              <a:rPr sz="1200" spc="-45" dirty="0">
                <a:latin typeface="Times New Roman"/>
                <a:cs typeface="Times New Roman"/>
              </a:rPr>
              <a:t> </a:t>
            </a:r>
            <a:r>
              <a:rPr sz="1200" spc="-10" dirty="0">
                <a:latin typeface="Times New Roman"/>
                <a:cs typeface="Times New Roman"/>
              </a:rPr>
              <a:t>revision </a:t>
            </a:r>
            <a:r>
              <a:rPr sz="1200" dirty="0">
                <a:latin typeface="Times New Roman"/>
                <a:cs typeface="Times New Roman"/>
              </a:rPr>
              <a:t>and</a:t>
            </a:r>
            <a:r>
              <a:rPr sz="1200" spc="-5" dirty="0">
                <a:latin typeface="Times New Roman"/>
                <a:cs typeface="Times New Roman"/>
              </a:rPr>
              <a:t> </a:t>
            </a:r>
            <a:r>
              <a:rPr sz="1200" dirty="0">
                <a:latin typeface="Times New Roman"/>
                <a:cs typeface="Times New Roman"/>
              </a:rPr>
              <a:t>a</a:t>
            </a:r>
            <a:r>
              <a:rPr sz="1200" spc="-10" dirty="0">
                <a:latin typeface="Times New Roman"/>
                <a:cs typeface="Times New Roman"/>
              </a:rPr>
              <a:t> </a:t>
            </a:r>
            <a:r>
              <a:rPr sz="1200" dirty="0">
                <a:latin typeface="Times New Roman"/>
                <a:cs typeface="Times New Roman"/>
              </a:rPr>
              <a:t>brief</a:t>
            </a:r>
            <a:r>
              <a:rPr sz="1200" spc="-45" dirty="0">
                <a:latin typeface="Times New Roman"/>
                <a:cs typeface="Times New Roman"/>
              </a:rPr>
              <a:t> </a:t>
            </a:r>
            <a:r>
              <a:rPr sz="1200" dirty="0">
                <a:latin typeface="Times New Roman"/>
                <a:cs typeface="Times New Roman"/>
              </a:rPr>
              <a:t>description</a:t>
            </a:r>
            <a:r>
              <a:rPr sz="1200" spc="-30" dirty="0">
                <a:latin typeface="Times New Roman"/>
                <a:cs typeface="Times New Roman"/>
              </a:rPr>
              <a:t> </a:t>
            </a:r>
            <a:r>
              <a:rPr sz="1200" dirty="0">
                <a:latin typeface="Times New Roman"/>
                <a:cs typeface="Times New Roman"/>
              </a:rPr>
              <a:t>of</a:t>
            </a:r>
            <a:r>
              <a:rPr sz="1200" spc="-40" dirty="0">
                <a:latin typeface="Times New Roman"/>
                <a:cs typeface="Times New Roman"/>
              </a:rPr>
              <a:t> </a:t>
            </a:r>
            <a:r>
              <a:rPr sz="1200" dirty="0">
                <a:latin typeface="Times New Roman"/>
                <a:cs typeface="Times New Roman"/>
              </a:rPr>
              <a:t>the</a:t>
            </a:r>
            <a:r>
              <a:rPr sz="1200" spc="-10" dirty="0">
                <a:latin typeface="Times New Roman"/>
                <a:cs typeface="Times New Roman"/>
              </a:rPr>
              <a:t> </a:t>
            </a:r>
            <a:r>
              <a:rPr sz="1200" dirty="0">
                <a:latin typeface="Times New Roman"/>
                <a:cs typeface="Times New Roman"/>
              </a:rPr>
              <a:t>changes</a:t>
            </a:r>
            <a:r>
              <a:rPr sz="1200" spc="5" dirty="0">
                <a:latin typeface="Times New Roman"/>
                <a:cs typeface="Times New Roman"/>
              </a:rPr>
              <a:t> </a:t>
            </a:r>
            <a:r>
              <a:rPr sz="1200" spc="-10" dirty="0">
                <a:latin typeface="Times New Roman"/>
                <a:cs typeface="Times New Roman"/>
              </a:rPr>
              <a:t>implemented.</a:t>
            </a:r>
            <a:r>
              <a:rPr sz="1200" spc="5" dirty="0">
                <a:latin typeface="Times New Roman"/>
                <a:cs typeface="Times New Roman"/>
              </a:rPr>
              <a:t> </a:t>
            </a:r>
            <a:r>
              <a:rPr sz="1200" dirty="0">
                <a:latin typeface="Times New Roman"/>
                <a:cs typeface="Times New Roman"/>
              </a:rPr>
              <a:t>It</a:t>
            </a:r>
            <a:r>
              <a:rPr sz="1200" spc="-5" dirty="0">
                <a:latin typeface="Times New Roman"/>
                <a:cs typeface="Times New Roman"/>
              </a:rPr>
              <a:t> </a:t>
            </a:r>
            <a:r>
              <a:rPr sz="1200" dirty="0">
                <a:latin typeface="Times New Roman"/>
                <a:cs typeface="Times New Roman"/>
              </a:rPr>
              <a:t>helps</a:t>
            </a:r>
            <a:r>
              <a:rPr sz="1200" spc="5" dirty="0">
                <a:latin typeface="Times New Roman"/>
                <a:cs typeface="Times New Roman"/>
              </a:rPr>
              <a:t> </a:t>
            </a:r>
            <a:r>
              <a:rPr sz="1200" spc="-10" dirty="0">
                <a:latin typeface="Times New Roman"/>
                <a:cs typeface="Times New Roman"/>
              </a:rPr>
              <a:t>maintain</a:t>
            </a:r>
            <a:r>
              <a:rPr sz="1200" spc="-5" dirty="0">
                <a:latin typeface="Times New Roman"/>
                <a:cs typeface="Times New Roman"/>
              </a:rPr>
              <a:t> </a:t>
            </a:r>
            <a:r>
              <a:rPr sz="1200" spc="-10" dirty="0">
                <a:latin typeface="Times New Roman"/>
                <a:cs typeface="Times New Roman"/>
              </a:rPr>
              <a:t>traceability</a:t>
            </a:r>
            <a:r>
              <a:rPr sz="1200" spc="-50" dirty="0">
                <a:latin typeface="Times New Roman"/>
                <a:cs typeface="Times New Roman"/>
              </a:rPr>
              <a:t> </a:t>
            </a:r>
            <a:r>
              <a:rPr sz="1200" spc="-25" dirty="0">
                <a:latin typeface="Times New Roman"/>
                <a:cs typeface="Times New Roman"/>
              </a:rPr>
              <a:t>and </a:t>
            </a:r>
            <a:r>
              <a:rPr sz="1200" spc="-10" dirty="0">
                <a:latin typeface="Times New Roman"/>
                <a:cs typeface="Times New Roman"/>
              </a:rPr>
              <a:t>transparency</a:t>
            </a:r>
            <a:r>
              <a:rPr sz="1200" spc="-40" dirty="0">
                <a:latin typeface="Times New Roman"/>
                <a:cs typeface="Times New Roman"/>
              </a:rPr>
              <a:t> </a:t>
            </a:r>
            <a:r>
              <a:rPr sz="1200" dirty="0">
                <a:latin typeface="Times New Roman"/>
                <a:cs typeface="Times New Roman"/>
              </a:rPr>
              <a:t>throughout</a:t>
            </a:r>
            <a:r>
              <a:rPr sz="1200" spc="-10" dirty="0">
                <a:latin typeface="Times New Roman"/>
                <a:cs typeface="Times New Roman"/>
              </a:rPr>
              <a:t> </a:t>
            </a:r>
            <a:r>
              <a:rPr sz="1200" dirty="0">
                <a:latin typeface="Times New Roman"/>
                <a:cs typeface="Times New Roman"/>
              </a:rPr>
              <a:t>the</a:t>
            </a:r>
            <a:r>
              <a:rPr sz="1200" spc="-20" dirty="0">
                <a:latin typeface="Times New Roman"/>
                <a:cs typeface="Times New Roman"/>
              </a:rPr>
              <a:t> </a:t>
            </a:r>
            <a:r>
              <a:rPr sz="1200" dirty="0">
                <a:latin typeface="Times New Roman"/>
                <a:cs typeface="Times New Roman"/>
              </a:rPr>
              <a:t>development</a:t>
            </a:r>
            <a:r>
              <a:rPr sz="1200" spc="10" dirty="0">
                <a:latin typeface="Times New Roman"/>
                <a:cs typeface="Times New Roman"/>
              </a:rPr>
              <a:t> </a:t>
            </a:r>
            <a:r>
              <a:rPr sz="1200" spc="-10" dirty="0">
                <a:latin typeface="Times New Roman"/>
                <a:cs typeface="Times New Roman"/>
              </a:rPr>
              <a:t>process.</a:t>
            </a:r>
            <a:endParaRPr sz="1200" dirty="0">
              <a:latin typeface="Times New Roman"/>
              <a:cs typeface="Times New Roman"/>
            </a:endParaRPr>
          </a:p>
          <a:p>
            <a:pPr>
              <a:lnSpc>
                <a:spcPct val="100000"/>
              </a:lnSpc>
              <a:spcBef>
                <a:spcPts val="1155"/>
              </a:spcBef>
            </a:pPr>
            <a:endParaRPr sz="1200" dirty="0">
              <a:latin typeface="Times New Roman"/>
              <a:cs typeface="Times New Roman"/>
            </a:endParaRPr>
          </a:p>
          <a:p>
            <a:pPr marL="12700">
              <a:lnSpc>
                <a:spcPct val="100000"/>
              </a:lnSpc>
            </a:pPr>
            <a:r>
              <a:rPr sz="1400" b="1" dirty="0">
                <a:latin typeface="Times New Roman"/>
                <a:cs typeface="Times New Roman"/>
              </a:rPr>
              <a:t>1.1</a:t>
            </a:r>
            <a:r>
              <a:rPr sz="1400" b="1" spc="-5" dirty="0">
                <a:latin typeface="Times New Roman"/>
                <a:cs typeface="Times New Roman"/>
              </a:rPr>
              <a:t> </a:t>
            </a:r>
            <a:r>
              <a:rPr sz="1400" b="1" spc="-10" dirty="0">
                <a:latin typeface="Times New Roman"/>
                <a:cs typeface="Times New Roman"/>
              </a:rPr>
              <a:t>Purpose</a:t>
            </a:r>
            <a:endParaRPr sz="1400" dirty="0">
              <a:latin typeface="Times New Roman"/>
              <a:cs typeface="Times New Roman"/>
            </a:endParaRPr>
          </a:p>
          <a:p>
            <a:pPr marL="12700" marR="24130">
              <a:lnSpc>
                <a:spcPct val="95600"/>
              </a:lnSpc>
              <a:spcBef>
                <a:spcPts val="575"/>
              </a:spcBef>
            </a:pPr>
            <a:r>
              <a:rPr sz="1200" dirty="0">
                <a:latin typeface="Times New Roman"/>
                <a:cs typeface="Times New Roman"/>
              </a:rPr>
              <a:t>The</a:t>
            </a:r>
            <a:r>
              <a:rPr sz="1200" spc="-25" dirty="0">
                <a:latin typeface="Times New Roman"/>
                <a:cs typeface="Times New Roman"/>
              </a:rPr>
              <a:t> </a:t>
            </a:r>
            <a:r>
              <a:rPr sz="1200" dirty="0">
                <a:latin typeface="Times New Roman"/>
                <a:cs typeface="Times New Roman"/>
              </a:rPr>
              <a:t>primary</a:t>
            </a:r>
            <a:r>
              <a:rPr sz="1200" spc="-65" dirty="0">
                <a:latin typeface="Times New Roman"/>
                <a:cs typeface="Times New Roman"/>
              </a:rPr>
              <a:t> </a:t>
            </a:r>
            <a:r>
              <a:rPr sz="1200" dirty="0">
                <a:latin typeface="Times New Roman"/>
                <a:cs typeface="Times New Roman"/>
              </a:rPr>
              <a:t>purpose</a:t>
            </a:r>
            <a:r>
              <a:rPr sz="1200" spc="-20" dirty="0">
                <a:latin typeface="Times New Roman"/>
                <a:cs typeface="Times New Roman"/>
              </a:rPr>
              <a:t> </a:t>
            </a:r>
            <a:r>
              <a:rPr sz="1200" dirty="0">
                <a:latin typeface="Times New Roman"/>
                <a:cs typeface="Times New Roman"/>
              </a:rPr>
              <a:t>of</a:t>
            </a:r>
            <a:r>
              <a:rPr sz="1200" spc="-55" dirty="0">
                <a:latin typeface="Times New Roman"/>
                <a:cs typeface="Times New Roman"/>
              </a:rPr>
              <a:t> </a:t>
            </a:r>
            <a:r>
              <a:rPr sz="1200" dirty="0">
                <a:latin typeface="Times New Roman"/>
                <a:cs typeface="Times New Roman"/>
              </a:rPr>
              <a:t>this</a:t>
            </a:r>
            <a:r>
              <a:rPr sz="1200" spc="-35" dirty="0">
                <a:latin typeface="Times New Roman"/>
                <a:cs typeface="Times New Roman"/>
              </a:rPr>
              <a:t> </a:t>
            </a:r>
            <a:r>
              <a:rPr sz="1200" dirty="0">
                <a:latin typeface="Times New Roman"/>
                <a:cs typeface="Times New Roman"/>
              </a:rPr>
              <a:t>SRS</a:t>
            </a:r>
            <a:r>
              <a:rPr sz="1200" spc="-20" dirty="0">
                <a:latin typeface="Times New Roman"/>
                <a:cs typeface="Times New Roman"/>
              </a:rPr>
              <a:t> </a:t>
            </a:r>
            <a:r>
              <a:rPr sz="1200" dirty="0">
                <a:latin typeface="Times New Roman"/>
                <a:cs typeface="Times New Roman"/>
              </a:rPr>
              <a:t>document</a:t>
            </a:r>
            <a:r>
              <a:rPr sz="1200" spc="30" dirty="0">
                <a:latin typeface="Times New Roman"/>
                <a:cs typeface="Times New Roman"/>
              </a:rPr>
              <a:t> </a:t>
            </a:r>
            <a:r>
              <a:rPr sz="1200" dirty="0">
                <a:latin typeface="Times New Roman"/>
                <a:cs typeface="Times New Roman"/>
              </a:rPr>
              <a:t>is</a:t>
            </a:r>
            <a:r>
              <a:rPr sz="1200" spc="-35" dirty="0">
                <a:latin typeface="Times New Roman"/>
                <a:cs typeface="Times New Roman"/>
              </a:rPr>
              <a:t> </a:t>
            </a:r>
            <a:r>
              <a:rPr sz="1200" dirty="0">
                <a:latin typeface="Times New Roman"/>
                <a:cs typeface="Times New Roman"/>
              </a:rPr>
              <a:t>to</a:t>
            </a:r>
            <a:r>
              <a:rPr sz="1200" spc="-15" dirty="0">
                <a:latin typeface="Times New Roman"/>
                <a:cs typeface="Times New Roman"/>
              </a:rPr>
              <a:t> </a:t>
            </a:r>
            <a:r>
              <a:rPr sz="1200" dirty="0">
                <a:latin typeface="Times New Roman"/>
                <a:cs typeface="Times New Roman"/>
              </a:rPr>
              <a:t>outline</a:t>
            </a:r>
            <a:r>
              <a:rPr sz="1200" spc="-2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requirements</a:t>
            </a:r>
            <a:r>
              <a:rPr sz="1200" spc="-35" dirty="0">
                <a:latin typeface="Times New Roman"/>
                <a:cs typeface="Times New Roman"/>
              </a:rPr>
              <a:t> </a:t>
            </a:r>
            <a:r>
              <a:rPr sz="1200" dirty="0">
                <a:latin typeface="Times New Roman"/>
                <a:cs typeface="Times New Roman"/>
              </a:rPr>
              <a:t>and</a:t>
            </a:r>
            <a:r>
              <a:rPr sz="1200" spc="-15" dirty="0">
                <a:latin typeface="Times New Roman"/>
                <a:cs typeface="Times New Roman"/>
              </a:rPr>
              <a:t> </a:t>
            </a:r>
            <a:r>
              <a:rPr sz="1200" spc="-10" dirty="0">
                <a:latin typeface="Times New Roman"/>
                <a:cs typeface="Times New Roman"/>
              </a:rPr>
              <a:t>specifications </a:t>
            </a:r>
            <a:r>
              <a:rPr sz="1200" spc="-25" dirty="0">
                <a:latin typeface="Times New Roman"/>
                <a:cs typeface="Times New Roman"/>
              </a:rPr>
              <a:t>for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development</a:t>
            </a:r>
            <a:r>
              <a:rPr sz="1200" spc="-15" dirty="0">
                <a:latin typeface="Times New Roman"/>
                <a:cs typeface="Times New Roman"/>
              </a:rPr>
              <a:t> </a:t>
            </a:r>
            <a:r>
              <a:rPr sz="1200" dirty="0">
                <a:latin typeface="Times New Roman"/>
                <a:cs typeface="Times New Roman"/>
              </a:rPr>
              <a:t>of</a:t>
            </a:r>
            <a:r>
              <a:rPr sz="1200" spc="-45" dirty="0">
                <a:latin typeface="Times New Roman"/>
                <a:cs typeface="Times New Roman"/>
              </a:rPr>
              <a:t> </a:t>
            </a:r>
            <a:r>
              <a:rPr sz="1200" dirty="0">
                <a:latin typeface="Times New Roman"/>
                <a:cs typeface="Times New Roman"/>
              </a:rPr>
              <a:t>a</a:t>
            </a:r>
            <a:r>
              <a:rPr sz="1200" spc="-15" dirty="0">
                <a:latin typeface="Times New Roman"/>
                <a:cs typeface="Times New Roman"/>
              </a:rPr>
              <a:t> </a:t>
            </a:r>
            <a:r>
              <a:rPr lang="en-US" sz="1200" spc="-15" dirty="0">
                <a:latin typeface="Times New Roman"/>
                <a:cs typeface="Times New Roman"/>
              </a:rPr>
              <a:t>Gym</a:t>
            </a:r>
            <a:r>
              <a:rPr sz="1200" spc="-5" dirty="0">
                <a:latin typeface="Times New Roman"/>
                <a:cs typeface="Times New Roman"/>
              </a:rPr>
              <a:t> </a:t>
            </a:r>
            <a:r>
              <a:rPr sz="1200" dirty="0">
                <a:latin typeface="Times New Roman"/>
                <a:cs typeface="Times New Roman"/>
              </a:rPr>
              <a:t>website</a:t>
            </a:r>
            <a:r>
              <a:rPr sz="1200" spc="-15" dirty="0">
                <a:latin typeface="Times New Roman"/>
                <a:cs typeface="Times New Roman"/>
              </a:rPr>
              <a:t> </a:t>
            </a:r>
            <a:r>
              <a:rPr sz="1200" dirty="0">
                <a:latin typeface="Times New Roman"/>
                <a:cs typeface="Times New Roman"/>
              </a:rPr>
              <a:t>that</a:t>
            </a:r>
            <a:r>
              <a:rPr sz="1200" spc="15" dirty="0">
                <a:latin typeface="Times New Roman"/>
                <a:cs typeface="Times New Roman"/>
              </a:rPr>
              <a:t> </a:t>
            </a:r>
            <a:r>
              <a:rPr sz="1200" spc="-10" dirty="0">
                <a:latin typeface="Times New Roman"/>
                <a:cs typeface="Times New Roman"/>
              </a:rPr>
              <a:t>provides</a:t>
            </a:r>
            <a:r>
              <a:rPr sz="1200" spc="-25" dirty="0">
                <a:latin typeface="Times New Roman"/>
                <a:cs typeface="Times New Roman"/>
              </a:rPr>
              <a:t> </a:t>
            </a:r>
            <a:r>
              <a:rPr sz="1200" dirty="0">
                <a:latin typeface="Times New Roman"/>
                <a:cs typeface="Times New Roman"/>
              </a:rPr>
              <a:t>accurate</a:t>
            </a:r>
            <a:r>
              <a:rPr sz="1200" spc="-15" dirty="0">
                <a:latin typeface="Times New Roman"/>
                <a:cs typeface="Times New Roman"/>
              </a:rPr>
              <a:t> </a:t>
            </a:r>
            <a:r>
              <a:rPr sz="1200" dirty="0">
                <a:latin typeface="Times New Roman"/>
                <a:cs typeface="Times New Roman"/>
              </a:rPr>
              <a:t>and</a:t>
            </a:r>
            <a:r>
              <a:rPr sz="1200" spc="-10" dirty="0">
                <a:latin typeface="Times New Roman"/>
                <a:cs typeface="Times New Roman"/>
              </a:rPr>
              <a:t> reliable</a:t>
            </a:r>
            <a:r>
              <a:rPr sz="1200" spc="-15" dirty="0">
                <a:latin typeface="Times New Roman"/>
                <a:cs typeface="Times New Roman"/>
              </a:rPr>
              <a:t> </a:t>
            </a:r>
            <a:r>
              <a:rPr lang="en-US" sz="1200" spc="-15" dirty="0">
                <a:latin typeface="Times New Roman"/>
                <a:cs typeface="Times New Roman"/>
              </a:rPr>
              <a:t>Health</a:t>
            </a:r>
            <a:r>
              <a:rPr sz="1200" spc="15" dirty="0">
                <a:latin typeface="Times New Roman"/>
                <a:cs typeface="Times New Roman"/>
              </a:rPr>
              <a:t> </a:t>
            </a:r>
            <a:r>
              <a:rPr sz="1200" spc="-10" dirty="0">
                <a:latin typeface="Times New Roman"/>
                <a:cs typeface="Times New Roman"/>
              </a:rPr>
              <a:t>information</a:t>
            </a:r>
            <a:r>
              <a:rPr sz="1200" spc="-30" dirty="0">
                <a:latin typeface="Times New Roman"/>
                <a:cs typeface="Times New Roman"/>
              </a:rPr>
              <a:t> </a:t>
            </a:r>
            <a:r>
              <a:rPr sz="1200" spc="-25" dirty="0">
                <a:latin typeface="Times New Roman"/>
                <a:cs typeface="Times New Roman"/>
              </a:rPr>
              <a:t>to </a:t>
            </a:r>
            <a:r>
              <a:rPr sz="1200" dirty="0">
                <a:latin typeface="Times New Roman"/>
                <a:cs typeface="Times New Roman"/>
              </a:rPr>
              <a:t>users.</a:t>
            </a:r>
            <a:r>
              <a:rPr sz="1200" spc="-20" dirty="0">
                <a:latin typeface="Times New Roman"/>
                <a:cs typeface="Times New Roman"/>
              </a:rPr>
              <a:t> </a:t>
            </a:r>
            <a:r>
              <a:rPr sz="1200" dirty="0">
                <a:latin typeface="Times New Roman"/>
                <a:cs typeface="Times New Roman"/>
              </a:rPr>
              <a:t>It serves</a:t>
            </a:r>
            <a:r>
              <a:rPr sz="1200" spc="-40" dirty="0">
                <a:latin typeface="Times New Roman"/>
                <a:cs typeface="Times New Roman"/>
              </a:rPr>
              <a:t> </a:t>
            </a:r>
            <a:r>
              <a:rPr sz="1200" dirty="0">
                <a:latin typeface="Times New Roman"/>
                <a:cs typeface="Times New Roman"/>
              </a:rPr>
              <a:t>as</a:t>
            </a:r>
            <a:r>
              <a:rPr sz="1200" spc="-40" dirty="0">
                <a:latin typeface="Times New Roman"/>
                <a:cs typeface="Times New Roman"/>
              </a:rPr>
              <a:t> </a:t>
            </a:r>
            <a:r>
              <a:rPr sz="1200" dirty="0">
                <a:latin typeface="Times New Roman"/>
                <a:cs typeface="Times New Roman"/>
              </a:rPr>
              <a:t>a</a:t>
            </a:r>
            <a:r>
              <a:rPr sz="1200" spc="-30" dirty="0">
                <a:latin typeface="Times New Roman"/>
                <a:cs typeface="Times New Roman"/>
              </a:rPr>
              <a:t> </a:t>
            </a:r>
            <a:r>
              <a:rPr sz="1200" dirty="0">
                <a:latin typeface="Times New Roman"/>
                <a:cs typeface="Times New Roman"/>
              </a:rPr>
              <a:t>blueprint</a:t>
            </a:r>
            <a:r>
              <a:rPr sz="1200" spc="20" dirty="0">
                <a:latin typeface="Times New Roman"/>
                <a:cs typeface="Times New Roman"/>
              </a:rPr>
              <a:t> </a:t>
            </a:r>
            <a:r>
              <a:rPr sz="1200" dirty="0">
                <a:latin typeface="Times New Roman"/>
                <a:cs typeface="Times New Roman"/>
              </a:rPr>
              <a:t>for</a:t>
            </a:r>
            <a:r>
              <a:rPr sz="1200" spc="-20" dirty="0">
                <a:latin typeface="Times New Roman"/>
                <a:cs typeface="Times New Roman"/>
              </a:rPr>
              <a:t> </a:t>
            </a:r>
            <a:r>
              <a:rPr sz="1200" dirty="0">
                <a:latin typeface="Times New Roman"/>
                <a:cs typeface="Times New Roman"/>
              </a:rPr>
              <a:t>software</a:t>
            </a:r>
            <a:r>
              <a:rPr sz="1200" spc="-30" dirty="0">
                <a:latin typeface="Times New Roman"/>
                <a:cs typeface="Times New Roman"/>
              </a:rPr>
              <a:t> </a:t>
            </a:r>
            <a:r>
              <a:rPr sz="1200" dirty="0">
                <a:latin typeface="Times New Roman"/>
                <a:cs typeface="Times New Roman"/>
              </a:rPr>
              <a:t>engineers</a:t>
            </a:r>
            <a:r>
              <a:rPr sz="1200" spc="-40" dirty="0">
                <a:latin typeface="Times New Roman"/>
                <a:cs typeface="Times New Roman"/>
              </a:rPr>
              <a:t> </a:t>
            </a:r>
            <a:r>
              <a:rPr sz="1200" dirty="0">
                <a:latin typeface="Times New Roman"/>
                <a:cs typeface="Times New Roman"/>
              </a:rPr>
              <a:t>to</a:t>
            </a:r>
            <a:r>
              <a:rPr sz="1200" spc="-25" dirty="0">
                <a:latin typeface="Times New Roman"/>
                <a:cs typeface="Times New Roman"/>
              </a:rPr>
              <a:t> </a:t>
            </a:r>
            <a:r>
              <a:rPr sz="1200" dirty="0">
                <a:latin typeface="Times New Roman"/>
                <a:cs typeface="Times New Roman"/>
              </a:rPr>
              <a:t>understand</a:t>
            </a:r>
            <a:r>
              <a:rPr sz="1200" spc="-25"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scope</a:t>
            </a:r>
            <a:r>
              <a:rPr sz="1200" spc="-55" dirty="0">
                <a:latin typeface="Times New Roman"/>
                <a:cs typeface="Times New Roman"/>
              </a:rPr>
              <a:t> </a:t>
            </a:r>
            <a:r>
              <a:rPr sz="1200" dirty="0">
                <a:latin typeface="Times New Roman"/>
                <a:cs typeface="Times New Roman"/>
              </a:rPr>
              <a:t>of</a:t>
            </a:r>
            <a:r>
              <a:rPr sz="1200" spc="-60" dirty="0">
                <a:latin typeface="Times New Roman"/>
                <a:cs typeface="Times New Roman"/>
              </a:rPr>
              <a:t> </a:t>
            </a:r>
            <a:r>
              <a:rPr sz="1200" dirty="0">
                <a:latin typeface="Times New Roman"/>
                <a:cs typeface="Times New Roman"/>
              </a:rPr>
              <a:t>the</a:t>
            </a:r>
            <a:r>
              <a:rPr sz="1200" spc="-30" dirty="0">
                <a:latin typeface="Times New Roman"/>
                <a:cs typeface="Times New Roman"/>
              </a:rPr>
              <a:t> </a:t>
            </a:r>
            <a:r>
              <a:rPr sz="1200" dirty="0">
                <a:latin typeface="Times New Roman"/>
                <a:cs typeface="Times New Roman"/>
              </a:rPr>
              <a:t>project</a:t>
            </a:r>
            <a:r>
              <a:rPr sz="1200" spc="-5" dirty="0">
                <a:latin typeface="Times New Roman"/>
                <a:cs typeface="Times New Roman"/>
              </a:rPr>
              <a:t> </a:t>
            </a:r>
            <a:r>
              <a:rPr sz="1200" dirty="0">
                <a:latin typeface="Times New Roman"/>
                <a:cs typeface="Times New Roman"/>
              </a:rPr>
              <a:t>and</a:t>
            </a:r>
            <a:r>
              <a:rPr sz="1200" spc="-25" dirty="0">
                <a:latin typeface="Times New Roman"/>
                <a:cs typeface="Times New Roman"/>
              </a:rPr>
              <a:t> to </a:t>
            </a:r>
            <a:r>
              <a:rPr sz="1200" dirty="0">
                <a:latin typeface="Times New Roman"/>
                <a:cs typeface="Times New Roman"/>
              </a:rPr>
              <a:t>ensure</a:t>
            </a:r>
            <a:r>
              <a:rPr sz="1200" spc="-20" dirty="0">
                <a:latin typeface="Times New Roman"/>
                <a:cs typeface="Times New Roman"/>
              </a:rPr>
              <a:t> </a:t>
            </a:r>
            <a:r>
              <a:rPr sz="1200" dirty="0">
                <a:latin typeface="Times New Roman"/>
                <a:cs typeface="Times New Roman"/>
              </a:rPr>
              <a:t>that</a:t>
            </a:r>
            <a:r>
              <a:rPr sz="1200" spc="-30" dirty="0">
                <a:latin typeface="Times New Roman"/>
                <a:cs typeface="Times New Roman"/>
              </a:rPr>
              <a:t> </a:t>
            </a:r>
            <a:r>
              <a:rPr sz="1200" dirty="0">
                <a:latin typeface="Times New Roman"/>
                <a:cs typeface="Times New Roman"/>
              </a:rPr>
              <a:t>the</a:t>
            </a:r>
            <a:r>
              <a:rPr sz="1200" spc="5" dirty="0">
                <a:latin typeface="Times New Roman"/>
                <a:cs typeface="Times New Roman"/>
              </a:rPr>
              <a:t> </a:t>
            </a:r>
            <a:r>
              <a:rPr sz="1200" spc="-10" dirty="0">
                <a:latin typeface="Times New Roman"/>
                <a:cs typeface="Times New Roman"/>
              </a:rPr>
              <a:t>final</a:t>
            </a:r>
            <a:r>
              <a:rPr sz="1200" spc="-45" dirty="0">
                <a:latin typeface="Times New Roman"/>
                <a:cs typeface="Times New Roman"/>
              </a:rPr>
              <a:t> </a:t>
            </a:r>
            <a:r>
              <a:rPr sz="1200" dirty="0">
                <a:latin typeface="Times New Roman"/>
                <a:cs typeface="Times New Roman"/>
              </a:rPr>
              <a:t>product</a:t>
            </a:r>
            <a:r>
              <a:rPr sz="1200" spc="-15" dirty="0">
                <a:latin typeface="Times New Roman"/>
                <a:cs typeface="Times New Roman"/>
              </a:rPr>
              <a:t> </a:t>
            </a:r>
            <a:r>
              <a:rPr sz="1200" dirty="0">
                <a:latin typeface="Times New Roman"/>
                <a:cs typeface="Times New Roman"/>
              </a:rPr>
              <a:t>meets</a:t>
            </a:r>
            <a:r>
              <a:rPr sz="1200" spc="-4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dirty="0">
                <a:latin typeface="Times New Roman"/>
                <a:cs typeface="Times New Roman"/>
              </a:rPr>
              <a:t>expectations</a:t>
            </a:r>
            <a:r>
              <a:rPr sz="1200" spc="-25"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dirty="0">
                <a:latin typeface="Times New Roman"/>
                <a:cs typeface="Times New Roman"/>
              </a:rPr>
              <a:t>needs</a:t>
            </a:r>
            <a:r>
              <a:rPr sz="1200" spc="-30" dirty="0">
                <a:latin typeface="Times New Roman"/>
                <a:cs typeface="Times New Roman"/>
              </a:rPr>
              <a:t>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stakeholders.</a:t>
            </a:r>
            <a:endParaRPr sz="1200" dirty="0">
              <a:latin typeface="Times New Roman"/>
              <a:cs typeface="Times New Roman"/>
            </a:endParaRPr>
          </a:p>
          <a:p>
            <a:pPr>
              <a:lnSpc>
                <a:spcPct val="100000"/>
              </a:lnSpc>
            </a:pPr>
            <a:endParaRPr sz="1200" dirty="0">
              <a:latin typeface="Times New Roman"/>
              <a:cs typeface="Times New Roman"/>
            </a:endParaRPr>
          </a:p>
          <a:p>
            <a:pPr marL="12700" marR="5080">
              <a:lnSpc>
                <a:spcPct val="95900"/>
              </a:lnSpc>
            </a:pPr>
            <a:r>
              <a:rPr sz="1200" dirty="0">
                <a:latin typeface="Times New Roman"/>
                <a:cs typeface="Times New Roman"/>
              </a:rPr>
              <a:t>The</a:t>
            </a:r>
            <a:r>
              <a:rPr sz="1200" spc="-20" dirty="0">
                <a:latin typeface="Times New Roman"/>
                <a:cs typeface="Times New Roman"/>
              </a:rPr>
              <a:t> </a:t>
            </a:r>
            <a:r>
              <a:rPr sz="1200" dirty="0">
                <a:latin typeface="Times New Roman"/>
                <a:cs typeface="Times New Roman"/>
              </a:rPr>
              <a:t>primary</a:t>
            </a:r>
            <a:r>
              <a:rPr sz="1200" spc="-60" dirty="0">
                <a:latin typeface="Times New Roman"/>
                <a:cs typeface="Times New Roman"/>
              </a:rPr>
              <a:t> </a:t>
            </a:r>
            <a:r>
              <a:rPr sz="1200" dirty="0">
                <a:latin typeface="Times New Roman"/>
                <a:cs typeface="Times New Roman"/>
              </a:rPr>
              <a:t>purpose</a:t>
            </a:r>
            <a:r>
              <a:rPr sz="1200" spc="-20" dirty="0">
                <a:latin typeface="Times New Roman"/>
                <a:cs typeface="Times New Roman"/>
              </a:rPr>
              <a:t> </a:t>
            </a:r>
            <a:r>
              <a:rPr sz="1200" dirty="0">
                <a:latin typeface="Times New Roman"/>
                <a:cs typeface="Times New Roman"/>
              </a:rPr>
              <a:t>of</a:t>
            </a:r>
            <a:r>
              <a:rPr sz="1200" spc="-50" dirty="0">
                <a:latin typeface="Times New Roman"/>
                <a:cs typeface="Times New Roman"/>
              </a:rPr>
              <a:t> </a:t>
            </a:r>
            <a:r>
              <a:rPr sz="1200" dirty="0">
                <a:latin typeface="Times New Roman"/>
                <a:cs typeface="Times New Roman"/>
              </a:rPr>
              <a:t>this</a:t>
            </a:r>
            <a:r>
              <a:rPr sz="1200" spc="-25" dirty="0">
                <a:latin typeface="Times New Roman"/>
                <a:cs typeface="Times New Roman"/>
              </a:rPr>
              <a:t> </a:t>
            </a:r>
            <a:r>
              <a:rPr sz="1200" dirty="0">
                <a:latin typeface="Times New Roman"/>
                <a:cs typeface="Times New Roman"/>
              </a:rPr>
              <a:t>SRS</a:t>
            </a:r>
            <a:r>
              <a:rPr sz="1200" spc="-15" dirty="0">
                <a:latin typeface="Times New Roman"/>
                <a:cs typeface="Times New Roman"/>
              </a:rPr>
              <a:t> </a:t>
            </a:r>
            <a:r>
              <a:rPr sz="1200" dirty="0">
                <a:latin typeface="Times New Roman"/>
                <a:cs typeface="Times New Roman"/>
              </a:rPr>
              <a:t>document</a:t>
            </a:r>
            <a:r>
              <a:rPr sz="1200" spc="30" dirty="0">
                <a:latin typeface="Times New Roman"/>
                <a:cs typeface="Times New Roman"/>
              </a:rPr>
              <a:t> </a:t>
            </a:r>
            <a:r>
              <a:rPr sz="1200" dirty="0">
                <a:latin typeface="Times New Roman"/>
                <a:cs typeface="Times New Roman"/>
              </a:rPr>
              <a:t>is </a:t>
            </a:r>
            <a:r>
              <a:rPr sz="1200" spc="-10" dirty="0">
                <a:latin typeface="Times New Roman"/>
                <a:cs typeface="Times New Roman"/>
              </a:rPr>
              <a:t>multifaceted.</a:t>
            </a:r>
            <a:r>
              <a:rPr sz="1200" spc="-5" dirty="0">
                <a:latin typeface="Times New Roman"/>
                <a:cs typeface="Times New Roman"/>
              </a:rPr>
              <a:t> </a:t>
            </a:r>
            <a:r>
              <a:rPr sz="1200" dirty="0">
                <a:latin typeface="Times New Roman"/>
                <a:cs typeface="Times New Roman"/>
              </a:rPr>
              <a:t>It</a:t>
            </a:r>
            <a:r>
              <a:rPr sz="1200" spc="-15" dirty="0">
                <a:latin typeface="Times New Roman"/>
                <a:cs typeface="Times New Roman"/>
              </a:rPr>
              <a:t> </a:t>
            </a:r>
            <a:r>
              <a:rPr sz="1200" dirty="0">
                <a:latin typeface="Times New Roman"/>
                <a:cs typeface="Times New Roman"/>
              </a:rPr>
              <a:t>acts</a:t>
            </a:r>
            <a:r>
              <a:rPr sz="1200" spc="-45" dirty="0">
                <a:latin typeface="Times New Roman"/>
                <a:cs typeface="Times New Roman"/>
              </a:rPr>
              <a:t> </a:t>
            </a:r>
            <a:r>
              <a:rPr sz="1200" dirty="0">
                <a:latin typeface="Times New Roman"/>
                <a:cs typeface="Times New Roman"/>
              </a:rPr>
              <a:t>as</a:t>
            </a:r>
            <a:r>
              <a:rPr sz="1200" spc="-30" dirty="0">
                <a:latin typeface="Times New Roman"/>
                <a:cs typeface="Times New Roman"/>
              </a:rPr>
              <a:t> </a:t>
            </a:r>
            <a:r>
              <a:rPr sz="1200" dirty="0">
                <a:latin typeface="Times New Roman"/>
                <a:cs typeface="Times New Roman"/>
              </a:rPr>
              <a:t>a</a:t>
            </a:r>
            <a:r>
              <a:rPr sz="1200" spc="-15" dirty="0">
                <a:latin typeface="Times New Roman"/>
                <a:cs typeface="Times New Roman"/>
              </a:rPr>
              <a:t> </a:t>
            </a:r>
            <a:r>
              <a:rPr sz="1200" dirty="0">
                <a:latin typeface="Times New Roman"/>
                <a:cs typeface="Times New Roman"/>
              </a:rPr>
              <a:t>roadmap,</a:t>
            </a:r>
            <a:r>
              <a:rPr sz="1200" spc="15" dirty="0">
                <a:latin typeface="Times New Roman"/>
                <a:cs typeface="Times New Roman"/>
              </a:rPr>
              <a:t> </a:t>
            </a:r>
            <a:r>
              <a:rPr sz="1200" spc="-10" dirty="0">
                <a:latin typeface="Times New Roman"/>
                <a:cs typeface="Times New Roman"/>
              </a:rPr>
              <a:t>illuminating </a:t>
            </a:r>
            <a:r>
              <a:rPr sz="1200" spc="-25" dirty="0">
                <a:latin typeface="Times New Roman"/>
                <a:cs typeface="Times New Roman"/>
              </a:rPr>
              <a:t>the </a:t>
            </a:r>
            <a:r>
              <a:rPr sz="1200" dirty="0">
                <a:latin typeface="Times New Roman"/>
                <a:cs typeface="Times New Roman"/>
              </a:rPr>
              <a:t>path</a:t>
            </a:r>
            <a:r>
              <a:rPr sz="1200" spc="-45" dirty="0">
                <a:latin typeface="Times New Roman"/>
                <a:cs typeface="Times New Roman"/>
              </a:rPr>
              <a:t> </a:t>
            </a:r>
            <a:r>
              <a:rPr sz="1200" dirty="0">
                <a:latin typeface="Times New Roman"/>
                <a:cs typeface="Times New Roman"/>
              </a:rPr>
              <a:t>from</a:t>
            </a:r>
            <a:r>
              <a:rPr sz="1200" spc="-60" dirty="0">
                <a:latin typeface="Times New Roman"/>
                <a:cs typeface="Times New Roman"/>
              </a:rPr>
              <a:t> </a:t>
            </a:r>
            <a:r>
              <a:rPr sz="1200" dirty="0">
                <a:latin typeface="Times New Roman"/>
                <a:cs typeface="Times New Roman"/>
              </a:rPr>
              <a:t>conception</a:t>
            </a:r>
            <a:r>
              <a:rPr sz="1200" spc="-45" dirty="0">
                <a:latin typeface="Times New Roman"/>
                <a:cs typeface="Times New Roman"/>
              </a:rPr>
              <a:t> </a:t>
            </a:r>
            <a:r>
              <a:rPr sz="1200" dirty="0">
                <a:latin typeface="Times New Roman"/>
                <a:cs typeface="Times New Roman"/>
              </a:rPr>
              <a:t>to </a:t>
            </a:r>
            <a:r>
              <a:rPr sz="1200" spc="-10" dirty="0">
                <a:latin typeface="Times New Roman"/>
                <a:cs typeface="Times New Roman"/>
              </a:rPr>
              <a:t>fruition, </a:t>
            </a:r>
            <a:r>
              <a:rPr sz="1200" dirty="0">
                <a:latin typeface="Times New Roman"/>
                <a:cs typeface="Times New Roman"/>
              </a:rPr>
              <a:t>ensuring</a:t>
            </a:r>
            <a:r>
              <a:rPr sz="1200" spc="-20" dirty="0">
                <a:latin typeface="Times New Roman"/>
                <a:cs typeface="Times New Roman"/>
              </a:rPr>
              <a:t> </a:t>
            </a:r>
            <a:r>
              <a:rPr sz="1200" dirty="0">
                <a:latin typeface="Times New Roman"/>
                <a:cs typeface="Times New Roman"/>
              </a:rPr>
              <a:t>alignment between</a:t>
            </a:r>
            <a:r>
              <a:rPr sz="1200" spc="-40" dirty="0">
                <a:latin typeface="Times New Roman"/>
                <a:cs typeface="Times New Roman"/>
              </a:rPr>
              <a:t> </a:t>
            </a:r>
            <a:r>
              <a:rPr sz="1200" dirty="0">
                <a:latin typeface="Times New Roman"/>
                <a:cs typeface="Times New Roman"/>
              </a:rPr>
              <a:t>stakeholder</a:t>
            </a:r>
            <a:r>
              <a:rPr sz="1200" spc="-15" dirty="0">
                <a:latin typeface="Times New Roman"/>
                <a:cs typeface="Times New Roman"/>
              </a:rPr>
              <a:t> </a:t>
            </a:r>
            <a:r>
              <a:rPr sz="1200" spc="-10" dirty="0">
                <a:latin typeface="Times New Roman"/>
                <a:cs typeface="Times New Roman"/>
              </a:rPr>
              <a:t>expectations</a:t>
            </a:r>
            <a:r>
              <a:rPr sz="1200" spc="-35" dirty="0">
                <a:latin typeface="Times New Roman"/>
                <a:cs typeface="Times New Roman"/>
              </a:rPr>
              <a:t> </a:t>
            </a:r>
            <a:r>
              <a:rPr sz="1200" dirty="0">
                <a:latin typeface="Times New Roman"/>
                <a:cs typeface="Times New Roman"/>
              </a:rPr>
              <a:t>and</a:t>
            </a:r>
            <a:r>
              <a:rPr sz="1200" spc="-20" dirty="0">
                <a:latin typeface="Times New Roman"/>
                <a:cs typeface="Times New Roman"/>
              </a:rPr>
              <a:t> </a:t>
            </a:r>
            <a:r>
              <a:rPr sz="1200" spc="-25" dirty="0">
                <a:latin typeface="Times New Roman"/>
                <a:cs typeface="Times New Roman"/>
              </a:rPr>
              <a:t>the </a:t>
            </a:r>
            <a:r>
              <a:rPr sz="1200" dirty="0">
                <a:latin typeface="Times New Roman"/>
                <a:cs typeface="Times New Roman"/>
              </a:rPr>
              <a:t>final</a:t>
            </a:r>
            <a:r>
              <a:rPr sz="1200" spc="-75" dirty="0">
                <a:latin typeface="Times New Roman"/>
                <a:cs typeface="Times New Roman"/>
              </a:rPr>
              <a:t> </a:t>
            </a:r>
            <a:r>
              <a:rPr sz="1200" dirty="0">
                <a:latin typeface="Times New Roman"/>
                <a:cs typeface="Times New Roman"/>
              </a:rPr>
              <a:t>product.</a:t>
            </a:r>
            <a:r>
              <a:rPr sz="1200" spc="-20" dirty="0">
                <a:latin typeface="Times New Roman"/>
                <a:cs typeface="Times New Roman"/>
              </a:rPr>
              <a:t> </a:t>
            </a:r>
            <a:r>
              <a:rPr sz="1200" dirty="0">
                <a:latin typeface="Times New Roman"/>
                <a:cs typeface="Times New Roman"/>
              </a:rPr>
              <a:t>By</a:t>
            </a:r>
            <a:r>
              <a:rPr sz="1200" spc="-75" dirty="0">
                <a:latin typeface="Times New Roman"/>
                <a:cs typeface="Times New Roman"/>
              </a:rPr>
              <a:t> </a:t>
            </a:r>
            <a:r>
              <a:rPr sz="1200" dirty="0">
                <a:latin typeface="Times New Roman"/>
                <a:cs typeface="Times New Roman"/>
              </a:rPr>
              <a:t>encapsulating</a:t>
            </a:r>
            <a:r>
              <a:rPr sz="1200" spc="-30" dirty="0">
                <a:latin typeface="Times New Roman"/>
                <a:cs typeface="Times New Roman"/>
              </a:rPr>
              <a:t> </a:t>
            </a:r>
            <a:r>
              <a:rPr sz="1200" dirty="0">
                <a:latin typeface="Times New Roman"/>
                <a:cs typeface="Times New Roman"/>
              </a:rPr>
              <a:t>the</a:t>
            </a:r>
            <a:r>
              <a:rPr sz="1200" spc="-40" dirty="0">
                <a:latin typeface="Times New Roman"/>
                <a:cs typeface="Times New Roman"/>
              </a:rPr>
              <a:t> </a:t>
            </a:r>
            <a:r>
              <a:rPr sz="1200" spc="-10" dirty="0">
                <a:latin typeface="Times New Roman"/>
                <a:cs typeface="Times New Roman"/>
              </a:rPr>
              <a:t>project's</a:t>
            </a:r>
            <a:r>
              <a:rPr sz="1200" spc="-40" dirty="0">
                <a:latin typeface="Times New Roman"/>
                <a:cs typeface="Times New Roman"/>
              </a:rPr>
              <a:t> </a:t>
            </a:r>
            <a:r>
              <a:rPr sz="1200" dirty="0">
                <a:latin typeface="Times New Roman"/>
                <a:cs typeface="Times New Roman"/>
              </a:rPr>
              <a:t>requirements,</a:t>
            </a:r>
            <a:r>
              <a:rPr sz="1200" spc="-25" dirty="0">
                <a:latin typeface="Times New Roman"/>
                <a:cs typeface="Times New Roman"/>
              </a:rPr>
              <a:t> </a:t>
            </a:r>
            <a:r>
              <a:rPr sz="1200" dirty="0">
                <a:latin typeface="Times New Roman"/>
                <a:cs typeface="Times New Roman"/>
              </a:rPr>
              <a:t>constraints,</a:t>
            </a:r>
            <a:r>
              <a:rPr sz="1200" spc="-25" dirty="0">
                <a:latin typeface="Times New Roman"/>
                <a:cs typeface="Times New Roman"/>
              </a:rPr>
              <a:t> </a:t>
            </a:r>
            <a:r>
              <a:rPr sz="1200" dirty="0">
                <a:latin typeface="Times New Roman"/>
                <a:cs typeface="Times New Roman"/>
              </a:rPr>
              <a:t>and</a:t>
            </a:r>
            <a:r>
              <a:rPr sz="1200" spc="-30" dirty="0">
                <a:latin typeface="Times New Roman"/>
                <a:cs typeface="Times New Roman"/>
              </a:rPr>
              <a:t> </a:t>
            </a:r>
            <a:r>
              <a:rPr sz="1200" dirty="0">
                <a:latin typeface="Times New Roman"/>
                <a:cs typeface="Times New Roman"/>
              </a:rPr>
              <a:t>desired</a:t>
            </a:r>
            <a:r>
              <a:rPr sz="1200" spc="-30" dirty="0">
                <a:latin typeface="Times New Roman"/>
                <a:cs typeface="Times New Roman"/>
              </a:rPr>
              <a:t> </a:t>
            </a:r>
            <a:r>
              <a:rPr sz="1200" dirty="0">
                <a:latin typeface="Times New Roman"/>
                <a:cs typeface="Times New Roman"/>
              </a:rPr>
              <a:t>outcomes, </a:t>
            </a:r>
            <a:r>
              <a:rPr sz="1200" spc="-25" dirty="0">
                <a:latin typeface="Times New Roman"/>
                <a:cs typeface="Times New Roman"/>
              </a:rPr>
              <a:t>it </a:t>
            </a:r>
            <a:r>
              <a:rPr sz="1200" dirty="0">
                <a:latin typeface="Times New Roman"/>
                <a:cs typeface="Times New Roman"/>
              </a:rPr>
              <a:t>provides</a:t>
            </a:r>
            <a:r>
              <a:rPr sz="1200" spc="-30" dirty="0">
                <a:latin typeface="Times New Roman"/>
                <a:cs typeface="Times New Roman"/>
              </a:rPr>
              <a:t> </a:t>
            </a:r>
            <a:r>
              <a:rPr sz="1200" dirty="0">
                <a:latin typeface="Times New Roman"/>
                <a:cs typeface="Times New Roman"/>
              </a:rPr>
              <a:t>a</a:t>
            </a:r>
            <a:r>
              <a:rPr sz="1200" spc="-25" dirty="0">
                <a:latin typeface="Times New Roman"/>
                <a:cs typeface="Times New Roman"/>
              </a:rPr>
              <a:t> </a:t>
            </a:r>
            <a:r>
              <a:rPr sz="1200" dirty="0">
                <a:latin typeface="Times New Roman"/>
                <a:cs typeface="Times New Roman"/>
              </a:rPr>
              <a:t>unified</a:t>
            </a:r>
            <a:r>
              <a:rPr sz="1200" spc="-15" dirty="0">
                <a:latin typeface="Times New Roman"/>
                <a:cs typeface="Times New Roman"/>
              </a:rPr>
              <a:t> </a:t>
            </a:r>
            <a:r>
              <a:rPr sz="1200" dirty="0">
                <a:latin typeface="Times New Roman"/>
                <a:cs typeface="Times New Roman"/>
              </a:rPr>
              <a:t>vision</a:t>
            </a:r>
            <a:r>
              <a:rPr sz="1200" spc="-15" dirty="0">
                <a:latin typeface="Times New Roman"/>
                <a:cs typeface="Times New Roman"/>
              </a:rPr>
              <a:t> </a:t>
            </a:r>
            <a:r>
              <a:rPr sz="1200" dirty="0">
                <a:latin typeface="Times New Roman"/>
                <a:cs typeface="Times New Roman"/>
              </a:rPr>
              <a:t>for</a:t>
            </a:r>
            <a:r>
              <a:rPr sz="1200" spc="-10" dirty="0">
                <a:latin typeface="Times New Roman"/>
                <a:cs typeface="Times New Roman"/>
              </a:rPr>
              <a:t> all</a:t>
            </a:r>
            <a:r>
              <a:rPr sz="1200" spc="-60" dirty="0">
                <a:latin typeface="Times New Roman"/>
                <a:cs typeface="Times New Roman"/>
              </a:rPr>
              <a:t> </a:t>
            </a:r>
            <a:r>
              <a:rPr sz="1200" dirty="0">
                <a:latin typeface="Times New Roman"/>
                <a:cs typeface="Times New Roman"/>
              </a:rPr>
              <a:t>parties</a:t>
            </a:r>
            <a:r>
              <a:rPr sz="1200" spc="-5" dirty="0">
                <a:latin typeface="Times New Roman"/>
                <a:cs typeface="Times New Roman"/>
              </a:rPr>
              <a:t> </a:t>
            </a:r>
            <a:r>
              <a:rPr sz="1200" dirty="0">
                <a:latin typeface="Times New Roman"/>
                <a:cs typeface="Times New Roman"/>
              </a:rPr>
              <a:t>involved,</a:t>
            </a:r>
            <a:r>
              <a:rPr sz="1200" spc="15" dirty="0">
                <a:latin typeface="Times New Roman"/>
                <a:cs typeface="Times New Roman"/>
              </a:rPr>
              <a:t> </a:t>
            </a:r>
            <a:r>
              <a:rPr sz="1200" spc="-10" dirty="0">
                <a:latin typeface="Times New Roman"/>
                <a:cs typeface="Times New Roman"/>
              </a:rPr>
              <a:t>fostering</a:t>
            </a:r>
            <a:r>
              <a:rPr sz="1200" spc="-15" dirty="0">
                <a:latin typeface="Times New Roman"/>
                <a:cs typeface="Times New Roman"/>
              </a:rPr>
              <a:t> </a:t>
            </a:r>
            <a:r>
              <a:rPr sz="1200" dirty="0">
                <a:latin typeface="Times New Roman"/>
                <a:cs typeface="Times New Roman"/>
              </a:rPr>
              <a:t>cohesion</a:t>
            </a:r>
            <a:r>
              <a:rPr sz="1200" spc="-40" dirty="0">
                <a:latin typeface="Times New Roman"/>
                <a:cs typeface="Times New Roman"/>
              </a:rPr>
              <a:t> </a:t>
            </a:r>
            <a:r>
              <a:rPr sz="1200" dirty="0">
                <a:latin typeface="Times New Roman"/>
                <a:cs typeface="Times New Roman"/>
              </a:rPr>
              <a:t>and</a:t>
            </a:r>
            <a:r>
              <a:rPr sz="1200" spc="-15" dirty="0">
                <a:latin typeface="Times New Roman"/>
                <a:cs typeface="Times New Roman"/>
              </a:rPr>
              <a:t> </a:t>
            </a:r>
            <a:r>
              <a:rPr sz="1200" dirty="0">
                <a:latin typeface="Times New Roman"/>
                <a:cs typeface="Times New Roman"/>
              </a:rPr>
              <a:t>synergy</a:t>
            </a:r>
            <a:r>
              <a:rPr sz="1200" spc="-60" dirty="0">
                <a:latin typeface="Times New Roman"/>
                <a:cs typeface="Times New Roman"/>
              </a:rPr>
              <a:t> </a:t>
            </a:r>
            <a:r>
              <a:rPr sz="1200" dirty="0">
                <a:latin typeface="Times New Roman"/>
                <a:cs typeface="Times New Roman"/>
              </a:rPr>
              <a:t>throughout</a:t>
            </a:r>
            <a:r>
              <a:rPr sz="1200" spc="-35" dirty="0">
                <a:latin typeface="Times New Roman"/>
                <a:cs typeface="Times New Roman"/>
              </a:rPr>
              <a:t> </a:t>
            </a:r>
            <a:r>
              <a:rPr sz="1200" spc="-25" dirty="0">
                <a:latin typeface="Times New Roman"/>
                <a:cs typeface="Times New Roman"/>
              </a:rPr>
              <a:t>the </a:t>
            </a:r>
            <a:r>
              <a:rPr sz="1200" dirty="0">
                <a:latin typeface="Times New Roman"/>
                <a:cs typeface="Times New Roman"/>
              </a:rPr>
              <a:t>development</a:t>
            </a:r>
            <a:r>
              <a:rPr sz="1200" spc="20" dirty="0">
                <a:latin typeface="Times New Roman"/>
                <a:cs typeface="Times New Roman"/>
              </a:rPr>
              <a:t> </a:t>
            </a:r>
            <a:r>
              <a:rPr sz="1200" spc="-10" dirty="0">
                <a:latin typeface="Times New Roman"/>
                <a:cs typeface="Times New Roman"/>
              </a:rPr>
              <a:t>lifecycle. </a:t>
            </a:r>
            <a:r>
              <a:rPr sz="1200" dirty="0">
                <a:latin typeface="Times New Roman"/>
                <a:cs typeface="Times New Roman"/>
              </a:rPr>
              <a:t>Moreover,</a:t>
            </a:r>
            <a:r>
              <a:rPr sz="1200" spc="-10" dirty="0">
                <a:latin typeface="Times New Roman"/>
                <a:cs typeface="Times New Roman"/>
              </a:rPr>
              <a:t> </a:t>
            </a:r>
            <a:r>
              <a:rPr sz="1200" dirty="0">
                <a:latin typeface="Times New Roman"/>
                <a:cs typeface="Times New Roman"/>
              </a:rPr>
              <a:t>it serves</a:t>
            </a:r>
            <a:r>
              <a:rPr sz="1200" spc="-30" dirty="0">
                <a:latin typeface="Times New Roman"/>
                <a:cs typeface="Times New Roman"/>
              </a:rPr>
              <a:t> </a:t>
            </a:r>
            <a:r>
              <a:rPr sz="1200" dirty="0">
                <a:latin typeface="Times New Roman"/>
                <a:cs typeface="Times New Roman"/>
              </a:rPr>
              <a:t>as</a:t>
            </a:r>
            <a:r>
              <a:rPr sz="1200" spc="-35" dirty="0">
                <a:latin typeface="Times New Roman"/>
                <a:cs typeface="Times New Roman"/>
              </a:rPr>
              <a:t> </a:t>
            </a:r>
            <a:r>
              <a:rPr sz="1200" dirty="0">
                <a:latin typeface="Times New Roman"/>
                <a:cs typeface="Times New Roman"/>
              </a:rPr>
              <a:t>a </a:t>
            </a:r>
            <a:r>
              <a:rPr sz="1200" spc="-10" dirty="0">
                <a:latin typeface="Times New Roman"/>
                <a:cs typeface="Times New Roman"/>
              </a:rPr>
              <a:t>foundational</a:t>
            </a:r>
            <a:r>
              <a:rPr sz="1200" spc="-45" dirty="0">
                <a:latin typeface="Times New Roman"/>
                <a:cs typeface="Times New Roman"/>
              </a:rPr>
              <a:t> </a:t>
            </a:r>
            <a:r>
              <a:rPr sz="1200" dirty="0">
                <a:latin typeface="Times New Roman"/>
                <a:cs typeface="Times New Roman"/>
              </a:rPr>
              <a:t>artifact,</a:t>
            </a:r>
            <a:r>
              <a:rPr sz="1200" spc="-10" dirty="0">
                <a:latin typeface="Times New Roman"/>
                <a:cs typeface="Times New Roman"/>
              </a:rPr>
              <a:t> </a:t>
            </a:r>
            <a:r>
              <a:rPr sz="1200" dirty="0">
                <a:latin typeface="Times New Roman"/>
                <a:cs typeface="Times New Roman"/>
              </a:rPr>
              <a:t>laying</a:t>
            </a:r>
            <a:r>
              <a:rPr sz="1200" spc="-20" dirty="0">
                <a:latin typeface="Times New Roman"/>
                <a:cs typeface="Times New Roman"/>
              </a:rPr>
              <a:t> </a:t>
            </a:r>
            <a:r>
              <a:rPr sz="1200" dirty="0">
                <a:latin typeface="Times New Roman"/>
                <a:cs typeface="Times New Roman"/>
              </a:rPr>
              <a:t>the</a:t>
            </a:r>
            <a:r>
              <a:rPr sz="1200" spc="-25" dirty="0">
                <a:latin typeface="Times New Roman"/>
                <a:cs typeface="Times New Roman"/>
              </a:rPr>
              <a:t> </a:t>
            </a:r>
            <a:r>
              <a:rPr sz="1200" dirty="0">
                <a:latin typeface="Times New Roman"/>
                <a:cs typeface="Times New Roman"/>
              </a:rPr>
              <a:t>groundwork</a:t>
            </a:r>
            <a:r>
              <a:rPr sz="1200" spc="-45" dirty="0">
                <a:latin typeface="Times New Roman"/>
                <a:cs typeface="Times New Roman"/>
              </a:rPr>
              <a:t> </a:t>
            </a:r>
            <a:r>
              <a:rPr sz="1200" spc="-25" dirty="0">
                <a:latin typeface="Times New Roman"/>
                <a:cs typeface="Times New Roman"/>
              </a:rPr>
              <a:t>for </a:t>
            </a:r>
            <a:r>
              <a:rPr sz="1200" dirty="0">
                <a:latin typeface="Times New Roman"/>
                <a:cs typeface="Times New Roman"/>
              </a:rPr>
              <a:t>design,</a:t>
            </a:r>
            <a:r>
              <a:rPr sz="1200" spc="-15" dirty="0">
                <a:latin typeface="Times New Roman"/>
                <a:cs typeface="Times New Roman"/>
              </a:rPr>
              <a:t> </a:t>
            </a:r>
            <a:r>
              <a:rPr sz="1200" spc="-10" dirty="0">
                <a:latin typeface="Times New Roman"/>
                <a:cs typeface="Times New Roman"/>
              </a:rPr>
              <a:t>implementation,</a:t>
            </a:r>
            <a:r>
              <a:rPr sz="1200" spc="-15" dirty="0">
                <a:latin typeface="Times New Roman"/>
                <a:cs typeface="Times New Roman"/>
              </a:rPr>
              <a:t> </a:t>
            </a:r>
            <a:r>
              <a:rPr sz="1200" dirty="0">
                <a:latin typeface="Times New Roman"/>
                <a:cs typeface="Times New Roman"/>
              </a:rPr>
              <a:t>testing,</a:t>
            </a:r>
            <a:r>
              <a:rPr sz="1200" spc="-10" dirty="0">
                <a:latin typeface="Times New Roman"/>
                <a:cs typeface="Times New Roman"/>
              </a:rPr>
              <a:t> </a:t>
            </a:r>
            <a:r>
              <a:rPr sz="1200" dirty="0">
                <a:latin typeface="Times New Roman"/>
                <a:cs typeface="Times New Roman"/>
              </a:rPr>
              <a:t>and</a:t>
            </a:r>
            <a:r>
              <a:rPr sz="1200" spc="-5" dirty="0">
                <a:latin typeface="Times New Roman"/>
                <a:cs typeface="Times New Roman"/>
              </a:rPr>
              <a:t> </a:t>
            </a:r>
            <a:r>
              <a:rPr sz="1200" spc="-10" dirty="0">
                <a:latin typeface="Times New Roman"/>
                <a:cs typeface="Times New Roman"/>
              </a:rPr>
              <a:t>maintenance</a:t>
            </a:r>
            <a:r>
              <a:rPr sz="1200" spc="-5" dirty="0">
                <a:latin typeface="Times New Roman"/>
                <a:cs typeface="Times New Roman"/>
              </a:rPr>
              <a:t> </a:t>
            </a:r>
            <a:r>
              <a:rPr sz="1200" dirty="0">
                <a:latin typeface="Times New Roman"/>
                <a:cs typeface="Times New Roman"/>
              </a:rPr>
              <a:t>phases,</a:t>
            </a:r>
            <a:r>
              <a:rPr sz="1200" spc="-15" dirty="0">
                <a:latin typeface="Times New Roman"/>
                <a:cs typeface="Times New Roman"/>
              </a:rPr>
              <a:t> </a:t>
            </a:r>
            <a:r>
              <a:rPr sz="1200" dirty="0">
                <a:latin typeface="Times New Roman"/>
                <a:cs typeface="Times New Roman"/>
              </a:rPr>
              <a:t>thereby</a:t>
            </a:r>
            <a:r>
              <a:rPr sz="1200" spc="-45" dirty="0">
                <a:latin typeface="Times New Roman"/>
                <a:cs typeface="Times New Roman"/>
              </a:rPr>
              <a:t> </a:t>
            </a:r>
            <a:r>
              <a:rPr sz="1200" dirty="0">
                <a:latin typeface="Times New Roman"/>
                <a:cs typeface="Times New Roman"/>
              </a:rPr>
              <a:t>streamlining</a:t>
            </a:r>
            <a:r>
              <a:rPr sz="1200" spc="-20" dirty="0">
                <a:latin typeface="Times New Roman"/>
                <a:cs typeface="Times New Roman"/>
              </a:rPr>
              <a:t> </a:t>
            </a:r>
            <a:r>
              <a:rPr sz="1200" dirty="0">
                <a:latin typeface="Times New Roman"/>
                <a:cs typeface="Times New Roman"/>
              </a:rPr>
              <a:t>the</a:t>
            </a:r>
            <a:r>
              <a:rPr sz="1200" spc="-25" dirty="0">
                <a:latin typeface="Times New Roman"/>
                <a:cs typeface="Times New Roman"/>
              </a:rPr>
              <a:t> </a:t>
            </a:r>
            <a:r>
              <a:rPr sz="1200" spc="-10" dirty="0">
                <a:latin typeface="Times New Roman"/>
                <a:cs typeface="Times New Roman"/>
              </a:rPr>
              <a:t>entire</a:t>
            </a:r>
            <a:r>
              <a:rPr sz="1200" spc="500" dirty="0">
                <a:latin typeface="Times New Roman"/>
                <a:cs typeface="Times New Roman"/>
              </a:rPr>
              <a:t> </a:t>
            </a:r>
            <a:r>
              <a:rPr sz="1200" dirty="0">
                <a:latin typeface="Times New Roman"/>
                <a:cs typeface="Times New Roman"/>
              </a:rPr>
              <a:t>software</a:t>
            </a:r>
            <a:r>
              <a:rPr sz="1200" spc="-60" dirty="0">
                <a:latin typeface="Times New Roman"/>
                <a:cs typeface="Times New Roman"/>
              </a:rPr>
              <a:t> </a:t>
            </a:r>
            <a:r>
              <a:rPr sz="1200" dirty="0">
                <a:latin typeface="Times New Roman"/>
                <a:cs typeface="Times New Roman"/>
              </a:rPr>
              <a:t>engineering</a:t>
            </a:r>
            <a:r>
              <a:rPr sz="1200" spc="-55" dirty="0">
                <a:latin typeface="Times New Roman"/>
                <a:cs typeface="Times New Roman"/>
              </a:rPr>
              <a:t> </a:t>
            </a:r>
            <a:r>
              <a:rPr sz="1200" spc="-10" dirty="0">
                <a:latin typeface="Times New Roman"/>
                <a:cs typeface="Times New Roman"/>
              </a:rPr>
              <a:t>endeavor.</a:t>
            </a:r>
            <a:endParaRPr sz="1200" dirty="0">
              <a:latin typeface="Times New Roman"/>
              <a:cs typeface="Times New Roman"/>
            </a:endParaRPr>
          </a:p>
        </p:txBody>
      </p:sp>
      <p:sp>
        <p:nvSpPr>
          <p:cNvPr id="3" name="object 3"/>
          <p:cNvSpPr txBox="1"/>
          <p:nvPr/>
        </p:nvSpPr>
        <p:spPr>
          <a:xfrm>
            <a:off x="930974" y="5877151"/>
            <a:ext cx="5715635" cy="3420488"/>
          </a:xfrm>
          <a:prstGeom prst="rect">
            <a:avLst/>
          </a:prstGeom>
        </p:spPr>
        <p:txBody>
          <a:bodyPr vert="horz" wrap="square" lIns="0" tIns="86995" rIns="0" bIns="0" rtlCol="0">
            <a:spAutoFit/>
          </a:bodyPr>
          <a:lstStyle/>
          <a:p>
            <a:pPr marL="12700">
              <a:lnSpc>
                <a:spcPct val="100000"/>
              </a:lnSpc>
              <a:spcBef>
                <a:spcPts val="685"/>
              </a:spcBef>
            </a:pPr>
            <a:r>
              <a:rPr sz="1400" b="1" spc="-10" dirty="0">
                <a:latin typeface="Times New Roman"/>
                <a:cs typeface="Times New Roman"/>
              </a:rPr>
              <a:t>1.2Scope</a:t>
            </a:r>
            <a:endParaRPr sz="1400" dirty="0">
              <a:latin typeface="Times New Roman"/>
              <a:cs typeface="Times New Roman"/>
            </a:endParaRPr>
          </a:p>
          <a:p>
            <a:pPr marL="12700">
              <a:lnSpc>
                <a:spcPct val="100000"/>
              </a:lnSpc>
              <a:spcBef>
                <a:spcPts val="515"/>
              </a:spcBef>
            </a:pPr>
            <a:r>
              <a:rPr sz="1200" dirty="0">
                <a:latin typeface="Times New Roman"/>
                <a:cs typeface="Times New Roman"/>
              </a:rPr>
              <a:t>**1.1 Software </a:t>
            </a:r>
            <a:r>
              <a:rPr sz="1200" spc="-10" dirty="0">
                <a:latin typeface="Times New Roman"/>
                <a:cs typeface="Times New Roman"/>
              </a:rPr>
              <a:t>Product(s) Identification**</a:t>
            </a:r>
            <a:endParaRPr sz="1200" dirty="0">
              <a:latin typeface="Times New Roman"/>
              <a:cs typeface="Times New Roman"/>
            </a:endParaRPr>
          </a:p>
          <a:p>
            <a:pPr>
              <a:lnSpc>
                <a:spcPct val="100000"/>
              </a:lnSpc>
              <a:spcBef>
                <a:spcPts val="40"/>
              </a:spcBef>
            </a:pPr>
            <a:endParaRPr sz="1200" dirty="0">
              <a:latin typeface="Times New Roman"/>
              <a:cs typeface="Times New Roman"/>
            </a:endParaRPr>
          </a:p>
          <a:p>
            <a:pPr marL="12700" marR="335915">
              <a:lnSpc>
                <a:spcPts val="1370"/>
              </a:lnSpc>
            </a:pPr>
            <a:r>
              <a:rPr sz="1200" dirty="0">
                <a:latin typeface="Times New Roman"/>
                <a:cs typeface="Times New Roman"/>
              </a:rPr>
              <a:t>The</a:t>
            </a:r>
            <a:r>
              <a:rPr sz="1200" spc="-35" dirty="0">
                <a:latin typeface="Times New Roman"/>
                <a:cs typeface="Times New Roman"/>
              </a:rPr>
              <a:t> </a:t>
            </a:r>
            <a:r>
              <a:rPr sz="1200" dirty="0">
                <a:latin typeface="Times New Roman"/>
                <a:cs typeface="Times New Roman"/>
              </a:rPr>
              <a:t>software</a:t>
            </a:r>
            <a:r>
              <a:rPr sz="1200" spc="-35" dirty="0">
                <a:latin typeface="Times New Roman"/>
                <a:cs typeface="Times New Roman"/>
              </a:rPr>
              <a:t> </a:t>
            </a:r>
            <a:r>
              <a:rPr sz="1200" dirty="0">
                <a:latin typeface="Times New Roman"/>
                <a:cs typeface="Times New Roman"/>
              </a:rPr>
              <a:t>product</a:t>
            </a:r>
            <a:r>
              <a:rPr sz="1200" spc="-50" dirty="0">
                <a:latin typeface="Times New Roman"/>
                <a:cs typeface="Times New Roman"/>
              </a:rPr>
              <a:t> </a:t>
            </a:r>
            <a:r>
              <a:rPr sz="1200" dirty="0">
                <a:latin typeface="Times New Roman"/>
                <a:cs typeface="Times New Roman"/>
              </a:rPr>
              <a:t>to</a:t>
            </a:r>
            <a:r>
              <a:rPr sz="1200" spc="-30" dirty="0">
                <a:latin typeface="Times New Roman"/>
                <a:cs typeface="Times New Roman"/>
              </a:rPr>
              <a:t> </a:t>
            </a:r>
            <a:r>
              <a:rPr sz="1200" dirty="0">
                <a:latin typeface="Times New Roman"/>
                <a:cs typeface="Times New Roman"/>
              </a:rPr>
              <a:t>be</a:t>
            </a:r>
            <a:r>
              <a:rPr sz="1200" spc="-30" dirty="0">
                <a:latin typeface="Times New Roman"/>
                <a:cs typeface="Times New Roman"/>
              </a:rPr>
              <a:t> </a:t>
            </a:r>
            <a:r>
              <a:rPr sz="1200" dirty="0">
                <a:latin typeface="Times New Roman"/>
                <a:cs typeface="Times New Roman"/>
              </a:rPr>
              <a:t>produced</a:t>
            </a:r>
            <a:r>
              <a:rPr sz="1200" spc="-30" dirty="0">
                <a:latin typeface="Times New Roman"/>
                <a:cs typeface="Times New Roman"/>
              </a:rPr>
              <a:t> </a:t>
            </a:r>
            <a:r>
              <a:rPr sz="1200" dirty="0">
                <a:latin typeface="Times New Roman"/>
                <a:cs typeface="Times New Roman"/>
              </a:rPr>
              <a:t>is</a:t>
            </a:r>
            <a:r>
              <a:rPr sz="1200" spc="-45" dirty="0">
                <a:latin typeface="Times New Roman"/>
                <a:cs typeface="Times New Roman"/>
              </a:rPr>
              <a:t> </a:t>
            </a:r>
            <a:r>
              <a:rPr sz="1200" dirty="0">
                <a:latin typeface="Times New Roman"/>
                <a:cs typeface="Times New Roman"/>
              </a:rPr>
              <a:t>a</a:t>
            </a:r>
            <a:r>
              <a:rPr sz="1200" spc="-35" dirty="0">
                <a:latin typeface="Times New Roman"/>
                <a:cs typeface="Times New Roman"/>
              </a:rPr>
              <a:t> </a:t>
            </a:r>
            <a:r>
              <a:rPr sz="1200" dirty="0">
                <a:latin typeface="Times New Roman"/>
                <a:cs typeface="Times New Roman"/>
              </a:rPr>
              <a:t>comprehensive</a:t>
            </a:r>
            <a:r>
              <a:rPr sz="1200" spc="-30" dirty="0">
                <a:latin typeface="Times New Roman"/>
                <a:cs typeface="Times New Roman"/>
              </a:rPr>
              <a:t> </a:t>
            </a:r>
            <a:r>
              <a:rPr lang="en-US" sz="1200" spc="-30" dirty="0">
                <a:latin typeface="Times New Roman"/>
                <a:cs typeface="Times New Roman"/>
              </a:rPr>
              <a:t>Gym</a:t>
            </a:r>
            <a:r>
              <a:rPr sz="1200" spc="-30" dirty="0">
                <a:latin typeface="Times New Roman"/>
                <a:cs typeface="Times New Roman"/>
              </a:rPr>
              <a:t> </a:t>
            </a:r>
            <a:r>
              <a:rPr sz="1200" dirty="0">
                <a:latin typeface="Times New Roman"/>
                <a:cs typeface="Times New Roman"/>
              </a:rPr>
              <a:t>website,</a:t>
            </a:r>
            <a:r>
              <a:rPr sz="1200" spc="-20" dirty="0">
                <a:latin typeface="Times New Roman"/>
                <a:cs typeface="Times New Roman"/>
              </a:rPr>
              <a:t> </a:t>
            </a:r>
            <a:r>
              <a:rPr sz="1200" dirty="0">
                <a:latin typeface="Times New Roman"/>
                <a:cs typeface="Times New Roman"/>
              </a:rPr>
              <a:t>referred</a:t>
            </a:r>
            <a:r>
              <a:rPr sz="1200" spc="-30" dirty="0">
                <a:latin typeface="Times New Roman"/>
                <a:cs typeface="Times New Roman"/>
              </a:rPr>
              <a:t> </a:t>
            </a:r>
            <a:r>
              <a:rPr sz="1200" dirty="0">
                <a:latin typeface="Times New Roman"/>
                <a:cs typeface="Times New Roman"/>
              </a:rPr>
              <a:t>to</a:t>
            </a:r>
            <a:r>
              <a:rPr sz="1200" spc="-5" dirty="0">
                <a:latin typeface="Times New Roman"/>
                <a:cs typeface="Times New Roman"/>
              </a:rPr>
              <a:t> </a:t>
            </a:r>
            <a:r>
              <a:rPr sz="1200" spc="-25" dirty="0">
                <a:latin typeface="Times New Roman"/>
                <a:cs typeface="Times New Roman"/>
              </a:rPr>
              <a:t>as </a:t>
            </a:r>
            <a:r>
              <a:rPr lang="en-US" sz="1200" spc="-25" dirty="0">
                <a:latin typeface="Times New Roman"/>
                <a:cs typeface="Times New Roman"/>
              </a:rPr>
              <a:t>“Muscle Up Gym</a:t>
            </a:r>
            <a:r>
              <a:rPr sz="1200" dirty="0">
                <a:latin typeface="Times New Roman"/>
                <a:cs typeface="Times New Roman"/>
              </a:rPr>
              <a:t>"</a:t>
            </a:r>
            <a:r>
              <a:rPr sz="1200" spc="-20" dirty="0">
                <a:latin typeface="Times New Roman"/>
                <a:cs typeface="Times New Roman"/>
              </a:rPr>
              <a:t> </a:t>
            </a:r>
            <a:r>
              <a:rPr sz="1200" dirty="0">
                <a:latin typeface="Times New Roman"/>
                <a:cs typeface="Times New Roman"/>
              </a:rPr>
              <a:t>in</a:t>
            </a:r>
            <a:r>
              <a:rPr sz="1200" spc="-50" dirty="0">
                <a:latin typeface="Times New Roman"/>
                <a:cs typeface="Times New Roman"/>
              </a:rPr>
              <a:t> </a:t>
            </a:r>
            <a:r>
              <a:rPr sz="1200" dirty="0">
                <a:latin typeface="Times New Roman"/>
                <a:cs typeface="Times New Roman"/>
              </a:rPr>
              <a:t>this</a:t>
            </a:r>
            <a:r>
              <a:rPr sz="1200" spc="-40" dirty="0">
                <a:latin typeface="Times New Roman"/>
                <a:cs typeface="Times New Roman"/>
              </a:rPr>
              <a:t> </a:t>
            </a:r>
            <a:r>
              <a:rPr sz="1200" spc="-10" dirty="0">
                <a:latin typeface="Times New Roman"/>
                <a:cs typeface="Times New Roman"/>
              </a:rPr>
              <a:t>specification.</a:t>
            </a:r>
            <a:endParaRPr sz="1200" dirty="0">
              <a:latin typeface="Times New Roman"/>
              <a:cs typeface="Times New Roman"/>
            </a:endParaRPr>
          </a:p>
          <a:p>
            <a:pPr marL="12700">
              <a:lnSpc>
                <a:spcPct val="100000"/>
              </a:lnSpc>
              <a:spcBef>
                <a:spcPts val="1290"/>
              </a:spcBef>
            </a:pPr>
            <a:r>
              <a:rPr sz="1200" dirty="0">
                <a:latin typeface="Times New Roman"/>
                <a:cs typeface="Times New Roman"/>
              </a:rPr>
              <a:t>**1.2</a:t>
            </a:r>
            <a:r>
              <a:rPr sz="1200" spc="-30" dirty="0">
                <a:latin typeface="Times New Roman"/>
                <a:cs typeface="Times New Roman"/>
              </a:rPr>
              <a:t> </a:t>
            </a:r>
            <a:r>
              <a:rPr sz="1200" dirty="0">
                <a:latin typeface="Times New Roman"/>
                <a:cs typeface="Times New Roman"/>
              </a:rPr>
              <a:t>Software</a:t>
            </a:r>
            <a:r>
              <a:rPr sz="1200" spc="-35" dirty="0">
                <a:latin typeface="Times New Roman"/>
                <a:cs typeface="Times New Roman"/>
              </a:rPr>
              <a:t> </a:t>
            </a:r>
            <a:r>
              <a:rPr sz="1200" dirty="0">
                <a:latin typeface="Times New Roman"/>
                <a:cs typeface="Times New Roman"/>
              </a:rPr>
              <a:t>Product(s)</a:t>
            </a:r>
            <a:r>
              <a:rPr sz="1200" spc="-25" dirty="0">
                <a:latin typeface="Times New Roman"/>
                <a:cs typeface="Times New Roman"/>
              </a:rPr>
              <a:t> </a:t>
            </a:r>
            <a:r>
              <a:rPr sz="1200" spc="-10" dirty="0">
                <a:latin typeface="Times New Roman"/>
                <a:cs typeface="Times New Roman"/>
              </a:rPr>
              <a:t>Overview**</a:t>
            </a:r>
            <a:endParaRPr sz="1200" dirty="0">
              <a:latin typeface="Times New Roman"/>
              <a:cs typeface="Times New Roman"/>
            </a:endParaRPr>
          </a:p>
          <a:p>
            <a:pPr>
              <a:lnSpc>
                <a:spcPct val="100000"/>
              </a:lnSpc>
            </a:pPr>
            <a:endParaRPr sz="1200" dirty="0">
              <a:latin typeface="Times New Roman"/>
              <a:cs typeface="Times New Roman"/>
            </a:endParaRPr>
          </a:p>
          <a:p>
            <a:pPr marL="12700" marR="107950" algn="just">
              <a:lnSpc>
                <a:spcPct val="95900"/>
              </a:lnSpc>
            </a:pPr>
            <a:r>
              <a:rPr lang="en-US" sz="1200" dirty="0">
                <a:latin typeface="Times New Roman"/>
                <a:cs typeface="Times New Roman"/>
              </a:rPr>
              <a:t>Muscle Up Gym is dedicated to empowering your fitness journey with a comprehensive and results-oriented approach. We provide a welcoming and motivating environment equipped with everything you need to achieve your strength and conditioning goals.</a:t>
            </a:r>
            <a:r>
              <a:rPr sz="1200" spc="-10" dirty="0">
                <a:latin typeface="Times New Roman"/>
                <a:cs typeface="Times New Roman"/>
              </a:rPr>
              <a:t>.</a:t>
            </a:r>
            <a:endParaRPr sz="1200" dirty="0">
              <a:latin typeface="Times New Roman"/>
              <a:cs typeface="Times New Roman"/>
            </a:endParaRPr>
          </a:p>
          <a:p>
            <a:pPr marL="12700">
              <a:lnSpc>
                <a:spcPct val="100000"/>
              </a:lnSpc>
              <a:spcBef>
                <a:spcPts val="1320"/>
              </a:spcBef>
            </a:pPr>
            <a:r>
              <a:rPr sz="1200" dirty="0">
                <a:latin typeface="Times New Roman"/>
                <a:cs typeface="Times New Roman"/>
              </a:rPr>
              <a:t>**1.3</a:t>
            </a:r>
            <a:r>
              <a:rPr sz="1200" spc="15" dirty="0">
                <a:latin typeface="Times New Roman"/>
                <a:cs typeface="Times New Roman"/>
              </a:rPr>
              <a:t> </a:t>
            </a:r>
            <a:r>
              <a:rPr sz="1200" spc="-10" dirty="0">
                <a:latin typeface="Times New Roman"/>
                <a:cs typeface="Times New Roman"/>
              </a:rPr>
              <a:t>Application</a:t>
            </a:r>
            <a:r>
              <a:rPr sz="1200" spc="-5" dirty="0">
                <a:latin typeface="Times New Roman"/>
                <a:cs typeface="Times New Roman"/>
              </a:rPr>
              <a:t> </a:t>
            </a:r>
            <a:r>
              <a:rPr sz="1200" dirty="0">
                <a:latin typeface="Times New Roman"/>
                <a:cs typeface="Times New Roman"/>
              </a:rPr>
              <a:t>of</a:t>
            </a:r>
            <a:r>
              <a:rPr sz="1200" spc="-25" dirty="0">
                <a:latin typeface="Times New Roman"/>
                <a:cs typeface="Times New Roman"/>
              </a:rPr>
              <a:t> </a:t>
            </a:r>
            <a:r>
              <a:rPr sz="1200" dirty="0">
                <a:latin typeface="Times New Roman"/>
                <a:cs typeface="Times New Roman"/>
              </a:rPr>
              <a:t>the</a:t>
            </a:r>
            <a:r>
              <a:rPr sz="1200" spc="15" dirty="0">
                <a:latin typeface="Times New Roman"/>
                <a:cs typeface="Times New Roman"/>
              </a:rPr>
              <a:t> </a:t>
            </a:r>
            <a:r>
              <a:rPr sz="1200" spc="-10" dirty="0">
                <a:latin typeface="Times New Roman"/>
                <a:cs typeface="Times New Roman"/>
              </a:rPr>
              <a:t>Software**</a:t>
            </a:r>
            <a:endParaRPr lang="en-US" sz="1200" spc="-10" dirty="0">
              <a:latin typeface="Times New Roman"/>
              <a:cs typeface="Times New Roman"/>
            </a:endParaRPr>
          </a:p>
          <a:p>
            <a:pPr marL="12700">
              <a:lnSpc>
                <a:spcPct val="100000"/>
              </a:lnSpc>
              <a:spcBef>
                <a:spcPts val="1320"/>
              </a:spcBef>
            </a:pPr>
            <a:endParaRPr lang="en-US" sz="1200" b="0" i="0" dirty="0">
              <a:solidFill>
                <a:srgbClr val="E3E3E3"/>
              </a:solidFill>
              <a:effectLst/>
              <a:highlight>
                <a:srgbClr val="131314"/>
              </a:highlight>
              <a:latin typeface="Google Sans"/>
            </a:endParaRPr>
          </a:p>
          <a:p>
            <a:pPr algn="l"/>
            <a:r>
              <a:rPr lang="en-US" sz="1200" b="0" i="0" dirty="0">
                <a:solidFill>
                  <a:schemeClr val="tx1"/>
                </a:solidFill>
                <a:effectLst/>
                <a:latin typeface="Google Sans"/>
              </a:rPr>
              <a:t>Muscle Up Gym offers a comprehensive mobile application designed to complement your in-gym experience and empower your fitness journey. Here's how the app can be applied:</a:t>
            </a:r>
          </a:p>
          <a:p>
            <a:pPr algn="l"/>
            <a:endParaRPr lang="en-US" sz="1200" b="0" i="0" dirty="0">
              <a:solidFill>
                <a:srgbClr val="E3E3E3"/>
              </a:solidFill>
              <a:effectLst/>
              <a:highlight>
                <a:srgbClr val="131314"/>
              </a:highlight>
              <a:latin typeface="Google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3</a:t>
            </a:r>
          </a:p>
        </p:txBody>
      </p:sp>
      <p:sp>
        <p:nvSpPr>
          <p:cNvPr id="2" name="object 2"/>
          <p:cNvSpPr txBox="1"/>
          <p:nvPr/>
        </p:nvSpPr>
        <p:spPr>
          <a:xfrm>
            <a:off x="902004" y="429514"/>
            <a:ext cx="5967095" cy="7945124"/>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marL="241300">
              <a:lnSpc>
                <a:spcPct val="100000"/>
              </a:lnSpc>
            </a:pPr>
            <a:r>
              <a:rPr lang="en-US" sz="1200" dirty="0">
                <a:latin typeface="Times New Roman"/>
                <a:cs typeface="Times New Roman"/>
              </a:rPr>
              <a:t>(a) Relevant Benefits, Objectives, and Goals:</a:t>
            </a:r>
          </a:p>
          <a:p>
            <a:pPr marL="241300">
              <a:lnSpc>
                <a:spcPct val="100000"/>
              </a:lnSpc>
            </a:pPr>
            <a:endParaRPr lang="en-US" sz="1200" dirty="0">
              <a:latin typeface="Times New Roman"/>
              <a:cs typeface="Times New Roman"/>
            </a:endParaRPr>
          </a:p>
          <a:p>
            <a:pPr marL="241300">
              <a:lnSpc>
                <a:spcPct val="100000"/>
              </a:lnSpc>
            </a:pPr>
            <a:r>
              <a:rPr lang="en-US" sz="1200" dirty="0">
                <a:latin typeface="Times New Roman"/>
                <a:cs typeface="Times New Roman"/>
              </a:rPr>
              <a:t>Enhanced Tracking and Progress Monitoring: The app allows users to seamlessly track workouts, log sets and reps, and monitor their progress over time. This fosters accountability and helps users stay motivated towards their fitness goals.</a:t>
            </a:r>
          </a:p>
          <a:p>
            <a:pPr marL="241300">
              <a:lnSpc>
                <a:spcPct val="100000"/>
              </a:lnSpc>
            </a:pPr>
            <a:r>
              <a:rPr lang="en-US" sz="1200" dirty="0">
                <a:latin typeface="Times New Roman"/>
                <a:cs typeface="Times New Roman"/>
              </a:rPr>
              <a:t>Personalized Training Support: Users can access a library of on-demand workouts categorized by muscle group, fitness level, and goals. Additionally, the app may facilitate communication with trainers for personalized coaching and guidance.</a:t>
            </a:r>
          </a:p>
          <a:p>
            <a:pPr marL="241300">
              <a:lnSpc>
                <a:spcPct val="100000"/>
              </a:lnSpc>
            </a:pPr>
            <a:r>
              <a:rPr lang="en-US" sz="1200" dirty="0">
                <a:latin typeface="Times New Roman"/>
                <a:cs typeface="Times New Roman"/>
              </a:rPr>
              <a:t>Community Connection and Engagement: The Muscle Up Gym app can foster a sense of community by allowing users to connect with other gym members, share workout achievements, and participate in fitness challenges.</a:t>
            </a:r>
          </a:p>
          <a:p>
            <a:pPr marL="241300">
              <a:lnSpc>
                <a:spcPct val="100000"/>
              </a:lnSpc>
            </a:pPr>
            <a:endParaRPr lang="en-US" sz="1200" dirty="0">
              <a:latin typeface="Times New Roman"/>
              <a:cs typeface="Times New Roman"/>
            </a:endParaRPr>
          </a:p>
          <a:p>
            <a:pPr marL="241300">
              <a:lnSpc>
                <a:spcPct val="100000"/>
              </a:lnSpc>
            </a:pPr>
            <a:r>
              <a:rPr lang="en-US" sz="1200" dirty="0">
                <a:latin typeface="Times New Roman"/>
                <a:cs typeface="Times New Roman"/>
              </a:rPr>
              <a:t>(b) Scope of the Muscle Up Gym App</a:t>
            </a:r>
          </a:p>
          <a:p>
            <a:pPr marL="469900" indent="-228600">
              <a:lnSpc>
                <a:spcPct val="100000"/>
              </a:lnSpc>
              <a:buFont typeface="Arial" panose="020B0604020202020204" pitchFamily="34" charset="0"/>
              <a:buChar char="•"/>
            </a:pPr>
            <a:r>
              <a:rPr lang="en-US" sz="1200" dirty="0">
                <a:latin typeface="Times New Roman"/>
                <a:cs typeface="Times New Roman"/>
              </a:rPr>
              <a:t>The scope of the Muscle Up Gym app likely includes the following features:</a:t>
            </a:r>
          </a:p>
          <a:p>
            <a:pPr marL="469900" indent="-228600">
              <a:lnSpc>
                <a:spcPct val="100000"/>
              </a:lnSpc>
              <a:buFont typeface="Arial" panose="020B0604020202020204" pitchFamily="34" charset="0"/>
              <a:buChar char="•"/>
            </a:pPr>
            <a:r>
              <a:rPr lang="en-US" sz="1200" dirty="0">
                <a:latin typeface="Times New Roman"/>
                <a:cs typeface="Times New Roman"/>
              </a:rPr>
              <a:t>Workout Tracking: Log exercises, sets, reps, and weights used during workouts.</a:t>
            </a:r>
          </a:p>
          <a:p>
            <a:pPr marL="469900" indent="-228600">
              <a:lnSpc>
                <a:spcPct val="100000"/>
              </a:lnSpc>
              <a:buFont typeface="Arial" panose="020B0604020202020204" pitchFamily="34" charset="0"/>
              <a:buChar char="•"/>
            </a:pPr>
            <a:r>
              <a:rPr lang="en-US" sz="1200" dirty="0">
                <a:latin typeface="Times New Roman"/>
                <a:cs typeface="Times New Roman"/>
              </a:rPr>
              <a:t>Progress Monitoring: Track workout history and visualize overall fitness progress over time.</a:t>
            </a:r>
          </a:p>
          <a:p>
            <a:pPr marL="469900" indent="-228600">
              <a:lnSpc>
                <a:spcPct val="100000"/>
              </a:lnSpc>
              <a:buFont typeface="Arial" panose="020B0604020202020204" pitchFamily="34" charset="0"/>
              <a:buChar char="•"/>
            </a:pPr>
            <a:r>
              <a:rPr lang="en-US" sz="1200" dirty="0">
                <a:latin typeface="Times New Roman"/>
                <a:cs typeface="Times New Roman"/>
              </a:rPr>
              <a:t>On-Demand Workouts: Access a library of pre-designed workout routines suitable for various goals and fitness levels.</a:t>
            </a:r>
          </a:p>
          <a:p>
            <a:pPr marL="469900" indent="-228600">
              <a:lnSpc>
                <a:spcPct val="100000"/>
              </a:lnSpc>
              <a:buFont typeface="Arial" panose="020B0604020202020204" pitchFamily="34" charset="0"/>
              <a:buChar char="•"/>
            </a:pPr>
            <a:r>
              <a:rPr lang="en-US" sz="1200" dirty="0">
                <a:latin typeface="Times New Roman"/>
                <a:cs typeface="Times New Roman"/>
              </a:rPr>
              <a:t>Trainer Support: Schedule consultations, receive personalized coaching tips, and connect with trainers through the app (if applicable).</a:t>
            </a:r>
          </a:p>
          <a:p>
            <a:pPr marL="469900" indent="-228600">
              <a:lnSpc>
                <a:spcPct val="100000"/>
              </a:lnSpc>
              <a:buFont typeface="Arial" panose="020B0604020202020204" pitchFamily="34" charset="0"/>
              <a:buChar char="•"/>
            </a:pPr>
            <a:r>
              <a:rPr lang="en-US" sz="1200" dirty="0">
                <a:latin typeface="Times New Roman"/>
                <a:cs typeface="Times New Roman"/>
              </a:rPr>
              <a:t>Community Features: Connect with other gym members, share workout achievements, and participate in fitness challenges (if applicable).</a:t>
            </a:r>
          </a:p>
          <a:p>
            <a:pPr marL="469900" indent="-228600">
              <a:lnSpc>
                <a:spcPct val="100000"/>
              </a:lnSpc>
              <a:buFont typeface="Arial" panose="020B0604020202020204" pitchFamily="34" charset="0"/>
              <a:buChar char="•"/>
            </a:pPr>
            <a:r>
              <a:rPr lang="en-US" sz="1200" dirty="0">
                <a:latin typeface="Times New Roman"/>
                <a:cs typeface="Times New Roman"/>
              </a:rPr>
              <a:t>Gym Information: Access gym location, hours of operation, class schedules, and contact information.</a:t>
            </a:r>
          </a:p>
          <a:p>
            <a:pPr marL="241300">
              <a:lnSpc>
                <a:spcPct val="100000"/>
              </a:lnSpc>
            </a:pPr>
            <a:endParaRPr sz="1200" dirty="0">
              <a:latin typeface="Times New Roman"/>
              <a:cs typeface="Times New Roman"/>
            </a:endParaRPr>
          </a:p>
          <a:p>
            <a:pPr marL="12700">
              <a:lnSpc>
                <a:spcPct val="100000"/>
              </a:lnSpc>
            </a:pPr>
            <a:r>
              <a:rPr sz="1400" b="1" dirty="0">
                <a:latin typeface="Times New Roman"/>
                <a:cs typeface="Times New Roman"/>
              </a:rPr>
              <a:t>1.3</a:t>
            </a:r>
            <a:r>
              <a:rPr sz="1400" b="1" spc="-55" dirty="0">
                <a:latin typeface="Times New Roman"/>
                <a:cs typeface="Times New Roman"/>
              </a:rPr>
              <a:t> </a:t>
            </a:r>
            <a:r>
              <a:rPr sz="1400" b="1" dirty="0">
                <a:latin typeface="Times New Roman"/>
                <a:cs typeface="Times New Roman"/>
              </a:rPr>
              <a:t>Definitions,</a:t>
            </a:r>
            <a:r>
              <a:rPr sz="1400" b="1" spc="-40" dirty="0">
                <a:latin typeface="Times New Roman"/>
                <a:cs typeface="Times New Roman"/>
              </a:rPr>
              <a:t> </a:t>
            </a:r>
            <a:r>
              <a:rPr sz="1400" b="1" dirty="0">
                <a:latin typeface="Times New Roman"/>
                <a:cs typeface="Times New Roman"/>
              </a:rPr>
              <a:t>Acronyms,</a:t>
            </a:r>
            <a:r>
              <a:rPr sz="1400" b="1" spc="-40" dirty="0">
                <a:latin typeface="Times New Roman"/>
                <a:cs typeface="Times New Roman"/>
              </a:rPr>
              <a:t> </a:t>
            </a:r>
            <a:r>
              <a:rPr sz="1400" b="1" dirty="0">
                <a:latin typeface="Times New Roman"/>
                <a:cs typeface="Times New Roman"/>
              </a:rPr>
              <a:t>and</a:t>
            </a:r>
            <a:r>
              <a:rPr sz="1400" b="1" spc="-55" dirty="0">
                <a:latin typeface="Times New Roman"/>
                <a:cs typeface="Times New Roman"/>
              </a:rPr>
              <a:t> </a:t>
            </a:r>
            <a:r>
              <a:rPr sz="1400" b="1" spc="-10" dirty="0">
                <a:latin typeface="Times New Roman"/>
                <a:cs typeface="Times New Roman"/>
              </a:rPr>
              <a:t>Abbreviations</a:t>
            </a:r>
            <a:endParaRPr sz="1400" dirty="0">
              <a:latin typeface="Times New Roman"/>
              <a:cs typeface="Times New Roman"/>
            </a:endParaRPr>
          </a:p>
          <a:p>
            <a:pPr marL="12700">
              <a:lnSpc>
                <a:spcPct val="100000"/>
              </a:lnSpc>
              <a:spcBef>
                <a:spcPts val="515"/>
              </a:spcBef>
            </a:pPr>
            <a:r>
              <a:rPr sz="1200" i="1" dirty="0">
                <a:latin typeface="Times New Roman"/>
                <a:cs typeface="Times New Roman"/>
              </a:rPr>
              <a:t>**1.3 </a:t>
            </a:r>
            <a:r>
              <a:rPr sz="1200" i="1" spc="-10" dirty="0">
                <a:latin typeface="Times New Roman"/>
                <a:cs typeface="Times New Roman"/>
              </a:rPr>
              <a:t>Definitions, </a:t>
            </a:r>
            <a:r>
              <a:rPr sz="1200" i="1" dirty="0">
                <a:latin typeface="Times New Roman"/>
                <a:cs typeface="Times New Roman"/>
              </a:rPr>
              <a:t>Acronyms,</a:t>
            </a:r>
            <a:r>
              <a:rPr sz="1200" i="1" spc="15" dirty="0">
                <a:latin typeface="Times New Roman"/>
                <a:cs typeface="Times New Roman"/>
              </a:rPr>
              <a:t> </a:t>
            </a:r>
            <a:r>
              <a:rPr sz="1200" i="1" dirty="0">
                <a:latin typeface="Times New Roman"/>
                <a:cs typeface="Times New Roman"/>
              </a:rPr>
              <a:t>and</a:t>
            </a:r>
            <a:r>
              <a:rPr sz="1200" i="1" spc="-20" dirty="0">
                <a:latin typeface="Times New Roman"/>
                <a:cs typeface="Times New Roman"/>
              </a:rPr>
              <a:t> </a:t>
            </a:r>
            <a:r>
              <a:rPr sz="1200" i="1" spc="-10" dirty="0">
                <a:latin typeface="Times New Roman"/>
                <a:cs typeface="Times New Roman"/>
              </a:rPr>
              <a:t>Abbreviations**</a:t>
            </a:r>
            <a:endParaRPr sz="1200" dirty="0">
              <a:latin typeface="Times New Roman"/>
              <a:cs typeface="Times New Roman"/>
            </a:endParaRPr>
          </a:p>
          <a:p>
            <a:pPr marL="12700" marR="95885">
              <a:lnSpc>
                <a:spcPct val="95800"/>
              </a:lnSpc>
            </a:pPr>
            <a:endParaRPr lang="en-US" sz="1200" i="1" dirty="0">
              <a:latin typeface="Times New Roman"/>
              <a:cs typeface="Times New Roman"/>
            </a:endParaRPr>
          </a:p>
          <a:p>
            <a:pPr marL="12700" marR="95885">
              <a:lnSpc>
                <a:spcPct val="95800"/>
              </a:lnSpc>
            </a:pPr>
            <a:r>
              <a:rPr lang="en-US" sz="1200" i="1" dirty="0">
                <a:latin typeface="Times New Roman"/>
                <a:cs typeface="Times New Roman"/>
              </a:rPr>
              <a:t>To ensure clarity and consistency throughout this document, the following definitions, acronyms, and abbreviations are used in the context of the Muscle Up Gym mobile application:</a:t>
            </a:r>
          </a:p>
          <a:p>
            <a:pPr marL="12700" marR="95885">
              <a:lnSpc>
                <a:spcPct val="95800"/>
              </a:lnSpc>
            </a:pPr>
            <a:endParaRPr lang="en-US" sz="1200" i="1" dirty="0">
              <a:latin typeface="Times New Roman"/>
              <a:cs typeface="Times New Roman"/>
            </a:endParaRPr>
          </a:p>
          <a:p>
            <a:pPr marL="12700" marR="95885">
              <a:lnSpc>
                <a:spcPct val="95800"/>
              </a:lnSpc>
            </a:pPr>
            <a:r>
              <a:rPr lang="en-US" sz="1200" i="1" dirty="0">
                <a:latin typeface="Times New Roman"/>
                <a:cs typeface="Times New Roman"/>
              </a:rPr>
              <a:t>Definitions:</a:t>
            </a:r>
          </a:p>
          <a:p>
            <a:pPr marL="12700" marR="95885">
              <a:lnSpc>
                <a:spcPct val="95800"/>
              </a:lnSpc>
            </a:pPr>
            <a:endParaRPr lang="en-US" sz="1200" i="1" dirty="0">
              <a:latin typeface="Times New Roman"/>
              <a:cs typeface="Times New Roman"/>
            </a:endParaRPr>
          </a:p>
          <a:p>
            <a:pPr marL="184150" marR="95885" indent="-171450">
              <a:lnSpc>
                <a:spcPct val="95800"/>
              </a:lnSpc>
              <a:buFont typeface="Arial" panose="020B0604020202020204" pitchFamily="34" charset="0"/>
              <a:buChar char="•"/>
            </a:pPr>
            <a:r>
              <a:rPr lang="en-US" sz="1200" i="1" dirty="0">
                <a:latin typeface="Times New Roman"/>
                <a:cs typeface="Times New Roman"/>
              </a:rPr>
              <a:t>Mobile App: A software application designed specifically for use on smartphones and other portable devices.</a:t>
            </a:r>
          </a:p>
          <a:p>
            <a:pPr marL="184150" marR="95885" indent="-171450">
              <a:lnSpc>
                <a:spcPct val="95800"/>
              </a:lnSpc>
              <a:buFont typeface="Arial" panose="020B0604020202020204" pitchFamily="34" charset="0"/>
              <a:buChar char="•"/>
            </a:pPr>
            <a:r>
              <a:rPr lang="en-US" sz="1200" i="1" dirty="0">
                <a:latin typeface="Times New Roman"/>
                <a:cs typeface="Times New Roman"/>
              </a:rPr>
              <a:t>Fitness Tracker: A wearable electronic device that tracks and monitors various fitness-related metrics such as steps taken, distance traveled, calories burned, and heart rate.</a:t>
            </a:r>
          </a:p>
          <a:p>
            <a:pPr marL="184150" marR="95885" indent="-171450">
              <a:lnSpc>
                <a:spcPct val="95800"/>
              </a:lnSpc>
              <a:buFont typeface="Arial" panose="020B0604020202020204" pitchFamily="34" charset="0"/>
              <a:buChar char="•"/>
            </a:pPr>
            <a:r>
              <a:rPr lang="en-US" sz="1200" i="1" dirty="0">
                <a:latin typeface="Times New Roman"/>
                <a:cs typeface="Times New Roman"/>
              </a:rPr>
              <a:t>Personalized Training: Tailored workout plans and guidance designed to meet an individual's specific fitness goals and needs.</a:t>
            </a:r>
          </a:p>
          <a:p>
            <a:pPr marL="184150" marR="95885" indent="-171450">
              <a:lnSpc>
                <a:spcPct val="95800"/>
              </a:lnSpc>
              <a:buFont typeface="Arial" panose="020B0604020202020204" pitchFamily="34" charset="0"/>
              <a:buChar char="•"/>
            </a:pPr>
            <a:r>
              <a:rPr lang="en-US" sz="1200" i="1" dirty="0">
                <a:latin typeface="Times New Roman"/>
                <a:cs typeface="Times New Roman"/>
              </a:rPr>
              <a:t>On-Demand Workouts: A library of pre-designed workout routines readily available for users to access and complete at their convenience.</a:t>
            </a:r>
            <a:endParaRPr lang="en-US" sz="1200" dirty="0">
              <a:latin typeface="Times New Roman"/>
              <a:cs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object 3"/>
          <p:cNvSpPr txBox="1">
            <a:spLocks noGrp="1"/>
          </p:cNvSpPr>
          <p:nvPr>
            <p:ph type="ftr" sz="quarter" idx="5"/>
          </p:nvPr>
        </p:nvSpPr>
        <p:spPr>
          <a:prstGeom prst="rect">
            <a:avLst/>
          </a:prstGeom>
        </p:spPr>
        <p:txBody>
          <a:bodyPr vert="horz" wrap="square" lIns="0" tIns="0" rIns="0" bIns="0" rtlCol="0">
            <a:spAutoFit/>
          </a:bodyPr>
          <a:lstStyle/>
          <a:p>
            <a:pPr marL="12700">
              <a:lnSpc>
                <a:spcPts val="1410"/>
              </a:lnSpc>
            </a:pPr>
            <a:r>
              <a:rPr dirty="0"/>
              <a:t>Software</a:t>
            </a:r>
            <a:r>
              <a:rPr spc="-10" dirty="0"/>
              <a:t> Requirements</a:t>
            </a:r>
            <a:r>
              <a:rPr spc="-15" dirty="0"/>
              <a:t> </a:t>
            </a:r>
            <a:r>
              <a:rPr spc="-10" dirty="0"/>
              <a:t>Specification</a:t>
            </a:r>
          </a:p>
        </p:txBody>
      </p:sp>
      <p:sp>
        <p:nvSpPr>
          <p:cNvPr id="4" name="object 4"/>
          <p:cNvSpPr txBox="1">
            <a:spLocks noGrp="1"/>
          </p:cNvSpPr>
          <p:nvPr>
            <p:ph type="sldNum" sz="quarter" idx="7"/>
          </p:nvPr>
        </p:nvSpPr>
        <p:spPr>
          <a:prstGeom prst="rect">
            <a:avLst/>
          </a:prstGeom>
        </p:spPr>
        <p:txBody>
          <a:bodyPr vert="horz" wrap="square" lIns="0" tIns="0" rIns="0" bIns="0" rtlCol="0">
            <a:spAutoFit/>
          </a:bodyPr>
          <a:lstStyle/>
          <a:p>
            <a:pPr marL="12700">
              <a:lnSpc>
                <a:spcPts val="1410"/>
              </a:lnSpc>
            </a:pPr>
            <a:r>
              <a:rPr dirty="0"/>
              <a:t>Page</a:t>
            </a:r>
            <a:r>
              <a:rPr spc="-20" dirty="0"/>
              <a:t> </a:t>
            </a:r>
            <a:r>
              <a:rPr spc="-25" dirty="0"/>
              <a:t>4</a:t>
            </a:r>
          </a:p>
        </p:txBody>
      </p:sp>
      <p:sp>
        <p:nvSpPr>
          <p:cNvPr id="2" name="object 2"/>
          <p:cNvSpPr txBox="1"/>
          <p:nvPr/>
        </p:nvSpPr>
        <p:spPr>
          <a:xfrm>
            <a:off x="902004" y="1828800"/>
            <a:ext cx="5807075" cy="3816429"/>
          </a:xfrm>
          <a:prstGeom prst="rect">
            <a:avLst/>
          </a:prstGeom>
        </p:spPr>
        <p:txBody>
          <a:bodyPr vert="horz" wrap="square" lIns="0" tIns="12700" rIns="0" bIns="0" rtlCol="0">
            <a:spAutoFit/>
          </a:bodyPr>
          <a:lstStyle/>
          <a:p>
            <a:pPr marL="241300">
              <a:lnSpc>
                <a:spcPct val="100000"/>
              </a:lnSpc>
              <a:spcBef>
                <a:spcPts val="100"/>
              </a:spcBef>
            </a:pPr>
            <a:endParaRPr sz="1200" dirty="0">
              <a:latin typeface="Times New Roman"/>
              <a:cs typeface="Times New Roman"/>
            </a:endParaRPr>
          </a:p>
          <a:p>
            <a:pPr>
              <a:lnSpc>
                <a:spcPct val="100000"/>
              </a:lnSpc>
              <a:spcBef>
                <a:spcPts val="780"/>
              </a:spcBef>
            </a:pPr>
            <a:endParaRPr sz="1200" dirty="0">
              <a:latin typeface="Times New Roman"/>
              <a:cs typeface="Times New Roman"/>
            </a:endParaRPr>
          </a:p>
          <a:p>
            <a:pPr marL="12700">
              <a:lnSpc>
                <a:spcPct val="100000"/>
              </a:lnSpc>
            </a:pPr>
            <a:r>
              <a:rPr sz="1200" i="1" spc="-50" dirty="0">
                <a:latin typeface="Times New Roman"/>
                <a:cs typeface="Times New Roman"/>
              </a:rPr>
              <a:t>.</a:t>
            </a:r>
            <a:endParaRPr sz="1200" dirty="0">
              <a:latin typeface="Times New Roman"/>
              <a:cs typeface="Times New Roman"/>
            </a:endParaRPr>
          </a:p>
          <a:p>
            <a:pPr marL="12700">
              <a:lnSpc>
                <a:spcPct val="100000"/>
              </a:lnSpc>
              <a:spcBef>
                <a:spcPts val="1320"/>
              </a:spcBef>
            </a:pPr>
            <a:r>
              <a:rPr sz="1200" i="1" dirty="0">
                <a:latin typeface="Times New Roman"/>
                <a:cs typeface="Times New Roman"/>
              </a:rPr>
              <a:t>**Acronyms</a:t>
            </a:r>
            <a:r>
              <a:rPr sz="1200" i="1" spc="-40" dirty="0">
                <a:latin typeface="Times New Roman"/>
                <a:cs typeface="Times New Roman"/>
              </a:rPr>
              <a:t> </a:t>
            </a:r>
            <a:r>
              <a:rPr sz="1200" i="1" dirty="0">
                <a:latin typeface="Times New Roman"/>
                <a:cs typeface="Times New Roman"/>
              </a:rPr>
              <a:t>and</a:t>
            </a:r>
            <a:r>
              <a:rPr sz="1200" i="1" spc="-25" dirty="0">
                <a:latin typeface="Times New Roman"/>
                <a:cs typeface="Times New Roman"/>
              </a:rPr>
              <a:t> </a:t>
            </a:r>
            <a:r>
              <a:rPr sz="1200" i="1" spc="-10" dirty="0">
                <a:latin typeface="Times New Roman"/>
                <a:cs typeface="Times New Roman"/>
              </a:rPr>
              <a:t>Abbreviations:**</a:t>
            </a:r>
            <a:endParaRPr sz="1200" dirty="0">
              <a:latin typeface="Times New Roman"/>
              <a:cs typeface="Times New Roman"/>
            </a:endParaRPr>
          </a:p>
          <a:p>
            <a:pPr marL="167640" indent="-154940">
              <a:lnSpc>
                <a:spcPts val="1405"/>
              </a:lnSpc>
              <a:spcBef>
                <a:spcPts val="1320"/>
              </a:spcBef>
              <a:buAutoNum type="arabicPeriod"/>
              <a:tabLst>
                <a:tab pos="167640" algn="l"/>
              </a:tabLst>
            </a:pPr>
            <a:r>
              <a:rPr lang="en-US" sz="1200" i="1" dirty="0">
                <a:latin typeface="Times New Roman"/>
                <a:cs typeface="Times New Roman"/>
              </a:rPr>
              <a:t>App: Application (synonymous with Mobile App in this context)</a:t>
            </a:r>
          </a:p>
          <a:p>
            <a:pPr marL="167640" indent="-154940">
              <a:lnSpc>
                <a:spcPts val="1405"/>
              </a:lnSpc>
              <a:spcBef>
                <a:spcPts val="1320"/>
              </a:spcBef>
              <a:buAutoNum type="arabicPeriod"/>
              <a:tabLst>
                <a:tab pos="167640" algn="l"/>
              </a:tabLst>
            </a:pPr>
            <a:r>
              <a:rPr lang="en-US" sz="1200" i="1" dirty="0">
                <a:latin typeface="Times New Roman"/>
                <a:cs typeface="Times New Roman"/>
              </a:rPr>
              <a:t>GPS: Global Positioning System (used for location-based services within the app, if applicable)</a:t>
            </a:r>
          </a:p>
          <a:p>
            <a:pPr marL="167640" indent="-154940">
              <a:lnSpc>
                <a:spcPts val="1405"/>
              </a:lnSpc>
              <a:spcBef>
                <a:spcPts val="1320"/>
              </a:spcBef>
              <a:buAutoNum type="arabicPeriod"/>
              <a:tabLst>
                <a:tab pos="167640" algn="l"/>
              </a:tabLst>
            </a:pPr>
            <a:r>
              <a:rPr lang="en-US" sz="1200" i="1" dirty="0">
                <a:latin typeface="Times New Roman"/>
                <a:cs typeface="Times New Roman"/>
              </a:rPr>
              <a:t>API: Application Programming Interface (may be used for integrating with wearable fitness trackers or other external services)</a:t>
            </a:r>
          </a:p>
          <a:p>
            <a:pPr marL="167640" indent="-154940">
              <a:lnSpc>
                <a:spcPts val="1405"/>
              </a:lnSpc>
              <a:spcBef>
                <a:spcPts val="1320"/>
              </a:spcBef>
              <a:buAutoNum type="arabicPeriod"/>
              <a:tabLst>
                <a:tab pos="167640" algn="l"/>
              </a:tabLst>
            </a:pPr>
            <a:r>
              <a:rPr lang="en-US" sz="1200" i="1" dirty="0">
                <a:latin typeface="Times New Roman"/>
                <a:cs typeface="Times New Roman"/>
              </a:rPr>
              <a:t>UI: User Interface</a:t>
            </a:r>
          </a:p>
          <a:p>
            <a:pPr marL="167640" indent="-154940">
              <a:lnSpc>
                <a:spcPts val="1405"/>
              </a:lnSpc>
              <a:spcBef>
                <a:spcPts val="1320"/>
              </a:spcBef>
              <a:buAutoNum type="arabicPeriod"/>
              <a:tabLst>
                <a:tab pos="167640" algn="l"/>
              </a:tabLst>
            </a:pPr>
            <a:r>
              <a:rPr lang="en-US" sz="1200" i="1" dirty="0">
                <a:latin typeface="Times New Roman"/>
                <a:cs typeface="Times New Roman"/>
              </a:rPr>
              <a:t>UX: User Experience</a:t>
            </a:r>
            <a:endParaRPr lang="en-US" sz="1200" b="1" i="1" spc="-10" dirty="0">
              <a:latin typeface="Times New Roman"/>
              <a:cs typeface="Times New Roman"/>
            </a:endParaRPr>
          </a:p>
          <a:p>
            <a:pPr marL="241300" marR="5080">
              <a:lnSpc>
                <a:spcPts val="1390"/>
              </a:lnSpc>
            </a:pPr>
            <a:endParaRPr lang="en-US" sz="1200" dirty="0">
              <a:latin typeface="Times New Roman"/>
              <a:cs typeface="Times New Roman"/>
            </a:endParaRPr>
          </a:p>
          <a:p>
            <a:pPr marL="396240" indent="-154940">
              <a:lnSpc>
                <a:spcPts val="1405"/>
              </a:lnSpc>
              <a:spcBef>
                <a:spcPts val="1285"/>
              </a:spcBef>
              <a:buAutoNum type="arabicPeriod"/>
              <a:tabLst>
                <a:tab pos="396240" algn="l"/>
              </a:tabLst>
            </a:pPr>
            <a:endParaRPr lang="en-IN" sz="1200" dirty="0">
              <a:latin typeface="Times New Roman"/>
              <a:cs typeface="Times New Roman"/>
            </a:endParaRPr>
          </a:p>
          <a:p>
            <a:pPr marL="444500" lvl="1" indent="-87630">
              <a:lnSpc>
                <a:spcPts val="1405"/>
              </a:lnSpc>
              <a:buChar char="-"/>
              <a:tabLst>
                <a:tab pos="444500" algn="l"/>
              </a:tabLst>
            </a:pPr>
            <a:endParaRPr sz="1200" dirty="0">
              <a:latin typeface="Times New Roman"/>
              <a:cs typeface="Times New Roma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173</TotalTime>
  <Words>6211</Words>
  <Application>Microsoft Office PowerPoint</Application>
  <PresentationFormat>Custom</PresentationFormat>
  <Paragraphs>525</Paragraphs>
  <Slides>26</Slides>
  <Notes>0</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Gym Website – Muscle Up Gym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THE END</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Software Requirements Specification Template</dc:title>
  <dc:creator>David McKinnon</dc:creator>
  <cp:lastModifiedBy>ASUS</cp:lastModifiedBy>
  <cp:revision>4</cp:revision>
  <dcterms:created xsi:type="dcterms:W3CDTF">2024-04-16T04:53:46Z</dcterms:created>
  <dcterms:modified xsi:type="dcterms:W3CDTF">2024-04-24T12:54:23Z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2024-04-15T00:00:00Z</vt:filetime>
  </property>
  <property fmtid="{D5CDD505-2E9C-101B-9397-08002B2CF9AE}" pid="3" name="Creator">
    <vt:lpwstr>Microsoft® Word 2016</vt:lpwstr>
  </property>
  <property fmtid="{D5CDD505-2E9C-101B-9397-08002B2CF9AE}" pid="4" name="LastSaved">
    <vt:filetime>2024-04-16T00:00:00Z</vt:filetime>
  </property>
  <property fmtid="{D5CDD505-2E9C-101B-9397-08002B2CF9AE}" pid="5" name="Producer">
    <vt:lpwstr>www.ilovepdf.com</vt:lpwstr>
  </property>
</Properties>
</file>